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2" r:id="rId2"/>
    <p:sldId id="297" r:id="rId3"/>
    <p:sldId id="296" r:id="rId4"/>
    <p:sldId id="295" r:id="rId5"/>
    <p:sldId id="298" r:id="rId6"/>
    <p:sldId id="299" r:id="rId7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9750"/>
            <a:ext cx="28908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fld id="{06D9D593-6B06-4873-8334-5B19FDA484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813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fld id="{E2561C5F-AFE5-4B86-8432-C2FB331892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430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50930C-4349-4FB8-8416-B16295A71A3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A4579-1551-4873-A500-8F434135CE87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851319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28213-649B-4FC6-8B27-3DD80F780B1D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5612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9C5B3-6F3D-4646-A69A-748DDFDB95DB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37357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D35D3-8654-4FE2-83A2-598269EA81F5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26845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87A85-73A1-479D-A560-897C4DA62EE2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05687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331BE-9AF8-42E8-A26B-F1F402AD0358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56751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96476-DF06-47DF-B883-E9B16CBBB120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90844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B206A-2C20-4F42-A885-E9C5D80A0242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89164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D5EA9-73EE-48CE-90AF-BA9EE381CE22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75053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AC686-4461-4E4D-92CA-75196A7E7D49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59056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B9AC8-EAF8-4CD0-BC89-2E75C87BACB5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52543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B46D36-0766-4E50-83D0-559B59DA9543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ov.int/genie/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DBF2-441E-4E2F-A91F-D00E9A86CC09}" type="slidenum">
              <a:rPr lang="en-US" altLang="en-US"/>
              <a:pPr/>
              <a:t>1</a:t>
            </a:fld>
            <a:r>
              <a:rPr lang="en-US" altLang="en-US"/>
              <a:t>/6</a:t>
            </a:r>
          </a:p>
        </p:txBody>
      </p:sp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1" b="3751"/>
          <a:stretch>
            <a:fillRect/>
          </a:stretch>
        </p:blipFill>
        <p:spPr bwMode="auto">
          <a:xfrm>
            <a:off x="127000" y="404813"/>
            <a:ext cx="8967788" cy="554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4716463" y="404813"/>
            <a:ext cx="3236912" cy="647700"/>
          </a:xfrm>
          <a:prstGeom prst="wedgeRoundRectCallout">
            <a:avLst>
              <a:gd name="adj1" fmla="val -143968"/>
              <a:gd name="adj2" fmla="val 40735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u="sng"/>
              <a:t>Paso 1</a:t>
            </a:r>
            <a:endParaRPr lang="en-US" altLang="en-US" sz="1200" b="1"/>
          </a:p>
          <a:p>
            <a:pPr algn="ctr"/>
            <a:endParaRPr lang="en-US" altLang="en-US" sz="600"/>
          </a:p>
          <a:p>
            <a:pPr algn="ctr"/>
            <a:r>
              <a:rPr lang="en-US" altLang="en-US" sz="1200"/>
              <a:t>Seleccione “Listado de las autoridades”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25463" y="3341688"/>
            <a:ext cx="1295400" cy="331787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3132138" y="6092825"/>
            <a:ext cx="328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u="sng">
                <a:solidFill>
                  <a:srgbClr val="0000FF"/>
                </a:solidFill>
                <a:hlinkClick r:id="rId3"/>
              </a:rPr>
              <a:t>http://www.upov.int/genie/es</a:t>
            </a:r>
            <a:endParaRPr lang="en-US" altLang="en-US" b="1" u="sng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4150-8B2A-4CE6-BDE3-7832EA2579CB}" type="slidenum">
              <a:rPr lang="en-US" altLang="en-US"/>
              <a:pPr/>
              <a:t>2</a:t>
            </a:fld>
            <a:r>
              <a:rPr lang="en-US" altLang="en-US"/>
              <a:t>/6</a:t>
            </a:r>
          </a:p>
        </p:txBody>
      </p:sp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1" b="3751"/>
          <a:stretch>
            <a:fillRect/>
          </a:stretch>
        </p:blipFill>
        <p:spPr bwMode="auto">
          <a:xfrm>
            <a:off x="127000" y="549275"/>
            <a:ext cx="8967788" cy="554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003800" y="1557338"/>
            <a:ext cx="3889375" cy="863600"/>
          </a:xfrm>
          <a:prstGeom prst="wedgeRoundRectCallout">
            <a:avLst>
              <a:gd name="adj1" fmla="val -92778"/>
              <a:gd name="adj2" fmla="val 21948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u="sng"/>
              <a:t>Paso 2</a:t>
            </a:r>
          </a:p>
          <a:p>
            <a:pPr algn="ctr"/>
            <a:endParaRPr lang="en-US" altLang="en-US" sz="600"/>
          </a:p>
          <a:p>
            <a:pPr algn="ctr"/>
            <a:r>
              <a:rPr lang="en-US" altLang="en-US" sz="1200"/>
              <a:t>Seleccione su autoridad (ejemplo:  Australia)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268538" y="3898900"/>
            <a:ext cx="1079500" cy="17780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DC6E-E42E-41DF-A65D-F7033937AF82}" type="slidenum">
              <a:rPr lang="en-US" altLang="en-US"/>
              <a:pPr/>
              <a:t>3</a:t>
            </a:fld>
            <a:r>
              <a:rPr lang="en-US" altLang="en-US"/>
              <a:t>/6</a:t>
            </a:r>
          </a:p>
        </p:txBody>
      </p:sp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1" b="3751"/>
          <a:stretch>
            <a:fillRect/>
          </a:stretch>
        </p:blipFill>
        <p:spPr bwMode="auto">
          <a:xfrm>
            <a:off x="141288" y="461963"/>
            <a:ext cx="8967787" cy="554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4716463" y="909638"/>
            <a:ext cx="3671887" cy="863600"/>
          </a:xfrm>
          <a:prstGeom prst="wedgeRoundRectCallout">
            <a:avLst>
              <a:gd name="adj1" fmla="val -46065"/>
              <a:gd name="adj2" fmla="val 25753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u="sng"/>
              <a:t>Paso 3</a:t>
            </a:r>
          </a:p>
          <a:p>
            <a:pPr algn="ctr"/>
            <a:endParaRPr lang="en-US" altLang="en-US" sz="600"/>
          </a:p>
          <a:p>
            <a:pPr algn="ctr"/>
            <a:r>
              <a:rPr lang="en-US" altLang="en-US" sz="1200"/>
              <a:t>Seleccione “Orientaciones y cooperación en materia de examen DHE”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989263" y="3573463"/>
            <a:ext cx="3095625" cy="1841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02A2-BD35-4797-BEFC-C4ED83BADA57}" type="slidenum">
              <a:rPr lang="en-US" altLang="en-US"/>
              <a:pPr/>
              <a:t>4</a:t>
            </a:fld>
            <a:r>
              <a:rPr lang="en-US" altLang="en-US"/>
              <a:t>/6</a:t>
            </a:r>
          </a:p>
        </p:txBody>
      </p:sp>
      <p:pic>
        <p:nvPicPr>
          <p:cNvPr id="60436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52" b="16252"/>
          <a:stretch>
            <a:fillRect/>
          </a:stretch>
        </p:blipFill>
        <p:spPr bwMode="auto">
          <a:xfrm>
            <a:off x="209550" y="260350"/>
            <a:ext cx="8683625" cy="407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437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10" b="3751"/>
          <a:stretch>
            <a:fillRect/>
          </a:stretch>
        </p:blipFill>
        <p:spPr bwMode="auto">
          <a:xfrm>
            <a:off x="211138" y="4652963"/>
            <a:ext cx="8666162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051050" y="3068638"/>
            <a:ext cx="6481763" cy="3240087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3924300" y="260350"/>
            <a:ext cx="4319588" cy="865188"/>
          </a:xfrm>
          <a:prstGeom prst="wedgeRoundRectCallout">
            <a:avLst>
              <a:gd name="adj1" fmla="val -33130"/>
              <a:gd name="adj2" fmla="val 11495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u="sng"/>
              <a:t>Paso 4</a:t>
            </a:r>
          </a:p>
          <a:p>
            <a:pPr algn="ctr"/>
            <a:endParaRPr lang="en-US" altLang="en-US" sz="600"/>
          </a:p>
          <a:p>
            <a:pPr algn="ctr"/>
            <a:r>
              <a:rPr lang="en-US" altLang="en-US" sz="1200"/>
              <a:t>Vease “Taxones para los cuales la autoridad posee experiencia práctica en materia de examen DHE”</a:t>
            </a:r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2325688" y="1660525"/>
            <a:ext cx="5126037" cy="1841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2411413" y="1916113"/>
            <a:ext cx="0" cy="1081087"/>
          </a:xfrm>
          <a:prstGeom prst="line">
            <a:avLst/>
          </a:prstGeom>
          <a:noFill/>
          <a:ln w="63500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5219700" y="4411663"/>
            <a:ext cx="3409950" cy="2746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>
            <a:spAutoFit/>
          </a:bodyPr>
          <a:lstStyle/>
          <a:p>
            <a:r>
              <a:rPr lang="es-ES" altLang="en-US" i="1">
                <a:solidFill>
                  <a:srgbClr val="5F5F5F"/>
                </a:solidFill>
              </a:rPr>
              <a:t>Use la barra de desplazamiento</a:t>
            </a:r>
            <a:endParaRPr lang="es-ES" altLang="en-US" i="1" noProof="1">
              <a:solidFill>
                <a:srgbClr val="5F5F5F"/>
              </a:solidFill>
            </a:endParaRPr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 flipH="1">
            <a:off x="8675688" y="4581525"/>
            <a:ext cx="0" cy="1295400"/>
          </a:xfrm>
          <a:prstGeom prst="line">
            <a:avLst/>
          </a:prstGeom>
          <a:noFill/>
          <a:ln w="92075">
            <a:solidFill>
              <a:schemeClr val="bg2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CA6-F2BA-43AF-A7B4-843CF63B6AAE}" type="slidenum">
              <a:rPr lang="en-US" altLang="en-US"/>
              <a:pPr/>
              <a:t>5</a:t>
            </a:fld>
            <a:r>
              <a:rPr lang="en-US" altLang="en-US"/>
              <a:t>/6</a:t>
            </a:r>
          </a:p>
        </p:txBody>
      </p:sp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179388" y="188913"/>
            <a:ext cx="8964612" cy="503237"/>
          </a:xfrm>
          <a:prstGeom prst="wedgeRoundRectCallout">
            <a:avLst>
              <a:gd name="adj1" fmla="val -12296"/>
              <a:gd name="adj2" fmla="val 49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altLang="en-US" sz="1200" u="sng"/>
              <a:t>Paso 5(a) – ADICIONES</a:t>
            </a:r>
            <a:br>
              <a:rPr lang="fr-FR" altLang="en-US" sz="1200" u="sng"/>
            </a:br>
            <a:r>
              <a:rPr lang="fr-FR" altLang="en-US" sz="1200"/>
              <a:t>Complete la tabla Excel </a:t>
            </a:r>
            <a:r>
              <a:rPr lang="en-US" altLang="en-US" sz="1200"/>
              <a:t>“tc_xx_04_Practical_experience_ADDITIONS_es.xls” adjunta.  Ejemplo:</a:t>
            </a:r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122238" y="774700"/>
            <a:ext cx="8967787" cy="546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B4BE-F3D6-4073-95FB-D2BB0C2A9852}" type="slidenum">
              <a:rPr lang="en-US" altLang="en-US"/>
              <a:pPr/>
              <a:t>6</a:t>
            </a:fld>
            <a:r>
              <a:rPr lang="en-US" altLang="en-US"/>
              <a:t>/6</a:t>
            </a:r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179388" y="188913"/>
            <a:ext cx="8964612" cy="503237"/>
          </a:xfrm>
          <a:prstGeom prst="wedgeRoundRectCallout">
            <a:avLst>
              <a:gd name="adj1" fmla="val -12296"/>
              <a:gd name="adj2" fmla="val 49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altLang="en-US" sz="1200" u="sng"/>
              <a:t>Paso 5(b) – SUPRESIONES</a:t>
            </a:r>
            <a:br>
              <a:rPr lang="fr-FR" altLang="en-US" sz="1200" u="sng"/>
            </a:br>
            <a:r>
              <a:rPr lang="fr-FR" altLang="en-US" sz="1200"/>
              <a:t>Complete la tabla Excel </a:t>
            </a:r>
            <a:r>
              <a:rPr lang="en-US" altLang="en-US" sz="1200"/>
              <a:t>“tc_xx_04_Practical_experience_DELETIONS_es.xls” adjunta.  Ejemplo:</a:t>
            </a:r>
          </a:p>
        </p:txBody>
      </p:sp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96838" y="782638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76</Words>
  <Application>Microsoft Office PowerPoint</Application>
  <PresentationFormat>On-screen Show 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Button</dc:creator>
  <cp:lastModifiedBy>BESSE Ariane</cp:lastModifiedBy>
  <cp:revision>84</cp:revision>
  <dcterms:created xsi:type="dcterms:W3CDTF">2007-09-27T06:29:59Z</dcterms:created>
  <dcterms:modified xsi:type="dcterms:W3CDTF">2013-12-19T15:11:45Z</dcterms:modified>
</cp:coreProperties>
</file>