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2" r:id="rId2"/>
    <p:sldId id="297" r:id="rId3"/>
    <p:sldId id="296" r:id="rId4"/>
    <p:sldId id="295" r:id="rId5"/>
    <p:sldId id="298" r:id="rId6"/>
    <p:sldId id="299" r:id="rId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614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57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t" anchorCtr="0" compatLnSpc="1">
            <a:prstTxWarp prst="textNoShape">
              <a:avLst/>
            </a:prstTxWarp>
          </a:bodyPr>
          <a:lstStyle>
            <a:lvl1pPr defTabSz="993775">
              <a:defRPr sz="1300"/>
            </a:lvl1pPr>
          </a:lstStyle>
          <a:p>
            <a:endParaRPr lang="en-US" alt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482" y="0"/>
            <a:ext cx="2946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t" anchorCtr="0" compatLnSpc="1">
            <a:prstTxWarp prst="textNoShape">
              <a:avLst/>
            </a:prstTxWarp>
          </a:bodyPr>
          <a:lstStyle>
            <a:lvl1pPr algn="r" defTabSz="993775">
              <a:defRPr sz="1300"/>
            </a:lvl1pPr>
          </a:lstStyle>
          <a:p>
            <a:endParaRPr lang="en-US" alt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57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b" anchorCtr="0" compatLnSpc="1">
            <a:prstTxWarp prst="textNoShape">
              <a:avLst/>
            </a:prstTxWarp>
          </a:bodyPr>
          <a:lstStyle>
            <a:lvl1pPr defTabSz="993775">
              <a:defRPr sz="1300"/>
            </a:lvl1pPr>
          </a:lstStyle>
          <a:p>
            <a:endParaRPr lang="en-US" alt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482" y="9429750"/>
            <a:ext cx="2946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b" anchorCtr="0" compatLnSpc="1">
            <a:prstTxWarp prst="textNoShape">
              <a:avLst/>
            </a:prstTxWarp>
          </a:bodyPr>
          <a:lstStyle>
            <a:lvl1pPr algn="r" defTabSz="993775">
              <a:defRPr sz="1300"/>
            </a:lvl1pPr>
          </a:lstStyle>
          <a:p>
            <a:fld id="{E39A3F35-3AEB-404D-8608-8ADE78ACDC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1978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57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t" anchorCtr="0" compatLnSpc="1">
            <a:prstTxWarp prst="textNoShape">
              <a:avLst/>
            </a:prstTxWarp>
          </a:bodyPr>
          <a:lstStyle>
            <a:lvl1pPr defTabSz="993775">
              <a:defRPr sz="1300"/>
            </a:lvl1pPr>
          </a:lstStyle>
          <a:p>
            <a:endParaRPr lang="en-US" alt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482" y="0"/>
            <a:ext cx="2946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t" anchorCtr="0" compatLnSpc="1">
            <a:prstTxWarp prst="textNoShape">
              <a:avLst/>
            </a:prstTxWarp>
          </a:bodyPr>
          <a:lstStyle>
            <a:lvl1pPr algn="r" defTabSz="993775">
              <a:defRPr sz="1300"/>
            </a:lvl1pPr>
          </a:lstStyle>
          <a:p>
            <a:endParaRPr lang="en-US" alt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06" y="4714876"/>
            <a:ext cx="5438464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57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b" anchorCtr="0" compatLnSpc="1">
            <a:prstTxWarp prst="textNoShape">
              <a:avLst/>
            </a:prstTxWarp>
          </a:bodyPr>
          <a:lstStyle>
            <a:lvl1pPr defTabSz="993775">
              <a:defRPr sz="1300"/>
            </a:lvl1pPr>
          </a:lstStyle>
          <a:p>
            <a:endParaRPr lang="en-US" alt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482" y="9429750"/>
            <a:ext cx="2946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b" anchorCtr="0" compatLnSpc="1">
            <a:prstTxWarp prst="textNoShape">
              <a:avLst/>
            </a:prstTxWarp>
          </a:bodyPr>
          <a:lstStyle>
            <a:lvl1pPr algn="r" defTabSz="993775">
              <a:defRPr sz="1300"/>
            </a:lvl1pPr>
          </a:lstStyle>
          <a:p>
            <a:fld id="{80948057-7A42-4D0E-881A-0093F62490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6026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AF96A1-C39F-4911-BE6F-83780F7BD6E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A735A-E067-4D47-8142-E8779E4F5227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132316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3C95F-54D3-4D42-8BA2-9E45C183B005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4276579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3D5A0-6C9F-4C79-A3AD-7A78DE3131C4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962442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E1FE6-3FA2-445F-8655-E521C7CED736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440049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CFD94-A679-4D91-AFBC-2787DE8B33E7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506774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FCFA6D-F840-4D43-B559-2929962D1D8D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185186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2DEFE8-265C-4B0C-BB6B-5ECDEDE31C24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3507644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90A58-DD6B-4E4D-966C-FB200BE90FBB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721226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60A84-F99F-438E-A42D-AD61ACC2446F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497586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607FA-DEBA-437C-A631-A62176DFB16D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2185052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7E032-21CF-47D7-9F37-0CABD5D61F21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3131814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E21B2EA-E2D3-4D91-9D89-488BB5AE2AC0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pov.int/genie/e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A01D-9619-43DB-994B-79F5B0C80DFF}" type="slidenum">
              <a:rPr lang="en-US" altLang="en-US"/>
              <a:pPr/>
              <a:t>1</a:t>
            </a:fld>
            <a:r>
              <a:rPr lang="en-US" altLang="en-US"/>
              <a:t>/6</a:t>
            </a:r>
          </a:p>
        </p:txBody>
      </p:sp>
      <p:pic>
        <p:nvPicPr>
          <p:cNvPr id="57352" name="Picture 8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1788" y="628650"/>
            <a:ext cx="8610600" cy="542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199063" y="477838"/>
            <a:ext cx="3236912" cy="719137"/>
          </a:xfrm>
          <a:prstGeom prst="wedgeRoundRectCallout">
            <a:avLst>
              <a:gd name="adj1" fmla="val -151227"/>
              <a:gd name="adj2" fmla="val 34735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s-ES_tradnl" altLang="en-US" sz="1200" b="1" u="sng"/>
              <a:t>Step 1:</a:t>
            </a:r>
          </a:p>
          <a:p>
            <a:pPr algn="ctr"/>
            <a:endParaRPr lang="es-ES_tradnl" altLang="en-US" sz="1200"/>
          </a:p>
          <a:p>
            <a:pPr algn="ctr"/>
            <a:r>
              <a:rPr lang="es-ES_tradnl" altLang="en-US" sz="1200"/>
              <a:t>Select “List of Authorities”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792163" y="3381375"/>
            <a:ext cx="1193800" cy="174625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3132138" y="6237288"/>
            <a:ext cx="329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u="sng">
                <a:solidFill>
                  <a:srgbClr val="0000FF"/>
                </a:solidFill>
                <a:hlinkClick r:id="rId3"/>
              </a:rPr>
              <a:t>http://www.upov.int/genie/en</a:t>
            </a:r>
            <a:endParaRPr lang="en-US" altLang="en-US" b="1" u="sng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A393-CEB9-41BD-9469-E0A93C6EB55F}" type="slidenum">
              <a:rPr lang="en-US" altLang="en-US"/>
              <a:pPr/>
              <a:t>2</a:t>
            </a:fld>
            <a:r>
              <a:rPr lang="en-US" altLang="en-US"/>
              <a:t>/6</a:t>
            </a:r>
          </a:p>
        </p:txBody>
      </p:sp>
      <p:pic>
        <p:nvPicPr>
          <p:cNvPr id="58374" name="Picture 6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4000" y="476250"/>
            <a:ext cx="8712200" cy="549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5576888" y="1243013"/>
            <a:ext cx="3316287" cy="935037"/>
          </a:xfrm>
          <a:prstGeom prst="wedgeRoundRectCallout">
            <a:avLst>
              <a:gd name="adj1" fmla="val -118597"/>
              <a:gd name="adj2" fmla="val 214005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200" b="1" u="sng"/>
              <a:t>Step 2:</a:t>
            </a:r>
          </a:p>
          <a:p>
            <a:pPr algn="ctr"/>
            <a:endParaRPr lang="en-US" altLang="en-US" sz="1200"/>
          </a:p>
          <a:p>
            <a:pPr algn="ctr"/>
            <a:r>
              <a:rPr lang="en-US" altLang="en-US" sz="1200"/>
              <a:t>Select your authority (example:  Australia)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2487613" y="3632200"/>
            <a:ext cx="857250" cy="180975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07620-5F08-40F4-9471-174BA85EEE14}" type="slidenum">
              <a:rPr lang="en-US" altLang="en-US"/>
              <a:pPr/>
              <a:t>3</a:t>
            </a:fld>
            <a:r>
              <a:rPr lang="en-US" altLang="en-US"/>
              <a:t>/6</a:t>
            </a:r>
          </a:p>
        </p:txBody>
      </p:sp>
      <p:pic>
        <p:nvPicPr>
          <p:cNvPr id="59400" name="Picture 8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" y="404813"/>
            <a:ext cx="9067800" cy="561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395" name="AutoShape 3"/>
          <p:cNvSpPr>
            <a:spLocks noChangeArrowheads="1"/>
          </p:cNvSpPr>
          <p:nvPr/>
        </p:nvSpPr>
        <p:spPr bwMode="auto">
          <a:xfrm>
            <a:off x="6084888" y="1412875"/>
            <a:ext cx="3236912" cy="719138"/>
          </a:xfrm>
          <a:prstGeom prst="wedgeRoundRectCallout">
            <a:avLst>
              <a:gd name="adj1" fmla="val -89676"/>
              <a:gd name="adj2" fmla="val 24889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200" b="1" u="sng"/>
              <a:t>Step 3:</a:t>
            </a:r>
          </a:p>
          <a:p>
            <a:pPr algn="ctr"/>
            <a:endParaRPr lang="en-US" altLang="en-US" sz="1200"/>
          </a:p>
          <a:p>
            <a:pPr algn="ctr"/>
            <a:r>
              <a:rPr lang="en-US" altLang="en-US" sz="1200"/>
              <a:t>Select “DUS Guidance and Cooperation”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2987675" y="3546475"/>
            <a:ext cx="1838325" cy="242888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950C8-A427-495B-87BC-CF22AB5941E9}" type="slidenum">
              <a:rPr lang="en-US" altLang="en-US"/>
              <a:pPr/>
              <a:t>4</a:t>
            </a:fld>
            <a:r>
              <a:rPr lang="en-US" altLang="en-US"/>
              <a:t>/6</a:t>
            </a:r>
          </a:p>
        </p:txBody>
      </p:sp>
      <p:pic>
        <p:nvPicPr>
          <p:cNvPr id="60438" name="Picture 2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1138" y="4708525"/>
            <a:ext cx="8666162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437" name="Picture 21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025" y="333375"/>
            <a:ext cx="8693150" cy="407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2051050" y="3068638"/>
            <a:ext cx="6624638" cy="316865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AutoShape 3"/>
          <p:cNvSpPr>
            <a:spLocks noChangeArrowheads="1"/>
          </p:cNvSpPr>
          <p:nvPr/>
        </p:nvSpPr>
        <p:spPr bwMode="auto">
          <a:xfrm>
            <a:off x="4643438" y="188913"/>
            <a:ext cx="3240087" cy="1006475"/>
          </a:xfrm>
          <a:prstGeom prst="wedgeRoundRectCallout">
            <a:avLst>
              <a:gd name="adj1" fmla="val -107176"/>
              <a:gd name="adj2" fmla="val 97949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200" b="1" u="sng"/>
              <a:t>Step 4:</a:t>
            </a:r>
          </a:p>
          <a:p>
            <a:pPr algn="ctr"/>
            <a:endParaRPr lang="en-US" altLang="en-US" sz="1200"/>
          </a:p>
          <a:p>
            <a:pPr algn="ctr"/>
            <a:r>
              <a:rPr lang="en-US" altLang="en-US" sz="1200"/>
              <a:t>View “Taxa for Which the Authority has practical DUS experience”</a:t>
            </a:r>
          </a:p>
        </p:txBody>
      </p:sp>
      <p:sp>
        <p:nvSpPr>
          <p:cNvPr id="60431" name="Rectangle 15"/>
          <p:cNvSpPr>
            <a:spLocks noChangeArrowheads="1"/>
          </p:cNvSpPr>
          <p:nvPr/>
        </p:nvSpPr>
        <p:spPr bwMode="auto">
          <a:xfrm>
            <a:off x="2241550" y="1844675"/>
            <a:ext cx="3338513" cy="18415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5867400" y="4462463"/>
            <a:ext cx="2774950" cy="27463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r>
              <a:rPr lang="en-US" altLang="en-US" i="1">
                <a:solidFill>
                  <a:srgbClr val="5F5F5F"/>
                </a:solidFill>
              </a:rPr>
              <a:t>Scroll down as necessary</a:t>
            </a:r>
            <a:endParaRPr lang="en-US" altLang="en-US" i="1" noProof="1">
              <a:solidFill>
                <a:srgbClr val="5F5F5F"/>
              </a:solidFill>
            </a:endParaRPr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 flipH="1">
            <a:off x="8747125" y="4508500"/>
            <a:ext cx="0" cy="1295400"/>
          </a:xfrm>
          <a:prstGeom prst="line">
            <a:avLst/>
          </a:prstGeom>
          <a:noFill/>
          <a:ln w="92075">
            <a:solidFill>
              <a:schemeClr val="bg2"/>
            </a:solidFill>
            <a:prstDash val="sysDot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>
            <a:off x="2339975" y="2060575"/>
            <a:ext cx="22225" cy="1012825"/>
          </a:xfrm>
          <a:prstGeom prst="line">
            <a:avLst/>
          </a:prstGeom>
          <a:noFill/>
          <a:ln w="63500">
            <a:solidFill>
              <a:srgbClr val="FF00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82E7-E329-4697-8F75-384E2233DC2C}" type="slidenum">
              <a:rPr lang="en-US" altLang="en-US"/>
              <a:pPr/>
              <a:t>5</a:t>
            </a:fld>
            <a:r>
              <a:rPr lang="en-US" altLang="en-US"/>
              <a:t>/6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66564" name="Picture 4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6863" y="981075"/>
            <a:ext cx="8675687" cy="528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566" name="AutoShape 6"/>
          <p:cNvSpPr>
            <a:spLocks noChangeArrowheads="1"/>
          </p:cNvSpPr>
          <p:nvPr/>
        </p:nvSpPr>
        <p:spPr bwMode="auto">
          <a:xfrm>
            <a:off x="179388" y="261938"/>
            <a:ext cx="8785225" cy="503237"/>
          </a:xfrm>
          <a:prstGeom prst="wedgeRoundRectCallout">
            <a:avLst>
              <a:gd name="adj1" fmla="val -11528"/>
              <a:gd name="adj2" fmla="val 4937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en-US" sz="1200" u="sng" dirty="0" err="1"/>
              <a:t>Step</a:t>
            </a:r>
            <a:r>
              <a:rPr lang="de-DE" altLang="en-US" sz="1200" u="sng" dirty="0"/>
              <a:t> 5(a) – </a:t>
            </a:r>
            <a:r>
              <a:rPr lang="de-DE" altLang="en-US" sz="1200" u="sng" dirty="0" err="1"/>
              <a:t>ADDITIONS</a:t>
            </a:r>
            <a:r>
              <a:rPr lang="de-DE" altLang="en-US" sz="1200" u="sng" dirty="0"/>
              <a:t/>
            </a:r>
            <a:br>
              <a:rPr lang="de-DE" altLang="en-US" sz="1200" u="sng" dirty="0"/>
            </a:br>
            <a:r>
              <a:rPr lang="de-DE" altLang="en-US" sz="1200" dirty="0" err="1"/>
              <a:t>Complete</a:t>
            </a:r>
            <a:r>
              <a:rPr lang="de-DE" altLang="en-US" sz="1200" dirty="0"/>
              <a:t> </a:t>
            </a:r>
            <a:r>
              <a:rPr lang="de-DE" altLang="en-US" sz="1200" dirty="0" err="1"/>
              <a:t>spreadsheet</a:t>
            </a:r>
            <a:r>
              <a:rPr lang="de-DE" altLang="en-US" sz="1200" dirty="0"/>
              <a:t> “</a:t>
            </a:r>
            <a:r>
              <a:rPr lang="de-DE" altLang="en-US" sz="1200" dirty="0" smtClean="0"/>
              <a:t>tc_xx_04_Practical_experience_ADDITIONS_en.xlsx” </a:t>
            </a:r>
            <a:r>
              <a:rPr lang="de-DE" altLang="en-US" sz="1200" dirty="0" err="1"/>
              <a:t>attached</a:t>
            </a:r>
            <a:r>
              <a:rPr lang="de-DE" altLang="en-US" sz="1200" dirty="0"/>
              <a:t>.  </a:t>
            </a:r>
            <a:r>
              <a:rPr lang="de-DE" altLang="en-US" sz="1200" dirty="0" err="1"/>
              <a:t>Example</a:t>
            </a:r>
            <a:r>
              <a:rPr lang="de-DE" altLang="en-US" sz="1200" dirty="0"/>
              <a:t>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A2FC-0921-4B36-B3D7-3520148E2234}" type="slidenum">
              <a:rPr lang="en-US" altLang="en-US"/>
              <a:pPr/>
              <a:t>6</a:t>
            </a:fld>
            <a:r>
              <a:rPr lang="en-US" altLang="en-US"/>
              <a:t>/6</a:t>
            </a:r>
          </a:p>
        </p:txBody>
      </p:sp>
      <p:pic>
        <p:nvPicPr>
          <p:cNvPr id="67588" name="Picture 4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8925" y="1023938"/>
            <a:ext cx="8675688" cy="528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590" name="AutoShape 6"/>
          <p:cNvSpPr>
            <a:spLocks noChangeArrowheads="1"/>
          </p:cNvSpPr>
          <p:nvPr/>
        </p:nvSpPr>
        <p:spPr bwMode="auto">
          <a:xfrm>
            <a:off x="179388" y="261938"/>
            <a:ext cx="8785225" cy="503237"/>
          </a:xfrm>
          <a:prstGeom prst="wedgeRoundRectCallout">
            <a:avLst>
              <a:gd name="adj1" fmla="val -11528"/>
              <a:gd name="adj2" fmla="val 4937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en-US" sz="1200" u="sng" dirty="0" err="1"/>
              <a:t>Step</a:t>
            </a:r>
            <a:r>
              <a:rPr lang="de-DE" altLang="en-US" sz="1200" u="sng" dirty="0"/>
              <a:t> 5(b) – </a:t>
            </a:r>
            <a:r>
              <a:rPr lang="de-DE" altLang="en-US" sz="1200" u="sng" dirty="0" err="1"/>
              <a:t>DELETIONS</a:t>
            </a:r>
            <a:r>
              <a:rPr lang="de-DE" altLang="en-US" sz="1200" u="sng" dirty="0"/>
              <a:t/>
            </a:r>
            <a:br>
              <a:rPr lang="de-DE" altLang="en-US" sz="1200" u="sng" dirty="0"/>
            </a:br>
            <a:r>
              <a:rPr lang="de-DE" altLang="en-US" sz="1200" dirty="0" err="1"/>
              <a:t>Complete</a:t>
            </a:r>
            <a:r>
              <a:rPr lang="de-DE" altLang="en-US" sz="1200" dirty="0"/>
              <a:t> </a:t>
            </a:r>
            <a:r>
              <a:rPr lang="de-DE" altLang="en-US" sz="1200" dirty="0" err="1"/>
              <a:t>spreadsheet</a:t>
            </a:r>
            <a:r>
              <a:rPr lang="de-DE" altLang="en-US" sz="1200"/>
              <a:t> “</a:t>
            </a:r>
            <a:r>
              <a:rPr lang="de-DE" altLang="en-US" sz="1200" smtClean="0"/>
              <a:t>tc_xx_04_Practical_experience_DELETIONS_en.xlsx” </a:t>
            </a:r>
            <a:r>
              <a:rPr lang="de-DE" altLang="en-US" sz="1200" dirty="0" err="1"/>
              <a:t>attached</a:t>
            </a:r>
            <a:r>
              <a:rPr lang="de-DE" altLang="en-US" sz="1200" dirty="0"/>
              <a:t>.  </a:t>
            </a:r>
            <a:r>
              <a:rPr lang="de-DE" altLang="en-US" sz="1200" dirty="0" err="1"/>
              <a:t>Example</a:t>
            </a:r>
            <a:r>
              <a:rPr lang="de-DE" altLang="en-US" sz="1200" dirty="0"/>
              <a:t>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69</Words>
  <Application>Microsoft Office PowerPoint</Application>
  <PresentationFormat>On-screen Show (4:3)</PresentationFormat>
  <Paragraphs>23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WIPO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Button</dc:creator>
  <cp:lastModifiedBy>BESSE Ariane</cp:lastModifiedBy>
  <cp:revision>89</cp:revision>
  <cp:lastPrinted>2013-12-19T15:13:06Z</cp:lastPrinted>
  <dcterms:created xsi:type="dcterms:W3CDTF">2007-09-27T06:29:59Z</dcterms:created>
  <dcterms:modified xsi:type="dcterms:W3CDTF">2014-11-24T13:42:42Z</dcterms:modified>
</cp:coreProperties>
</file>