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6" r:id="rId4"/>
    <p:sldId id="295" r:id="rId5"/>
    <p:sldId id="298" r:id="rId6"/>
    <p:sldId id="299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2975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E39A3F35-3AEB-404D-8608-8ADE78ACD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97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975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80948057-7A42-4D0E-881A-0093F6249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026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F96A1-C39F-4911-BE6F-83780F7BD6E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A735A-E067-4D47-8142-E8779E4F522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3231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3C95F-54D3-4D42-8BA2-9E45C183B00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27657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3D5A0-6C9F-4C79-A3AD-7A78DE3131C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9624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1FE6-3FA2-445F-8655-E521C7CED736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4004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FD94-A679-4D91-AFBC-2787DE8B33E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50677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FA6D-F840-4D43-B559-2929962D1D8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85186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EFE8-265C-4B0C-BB6B-5ECDEDE31C2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0764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0A58-DD6B-4E4D-966C-FB200BE90FBB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72122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60A84-F99F-438E-A42D-AD61ACC2446F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9758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607FA-DEBA-437C-A631-A62176DFB16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1850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7E032-21CF-47D7-9F37-0CABD5D61F21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13181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1B2EA-E2D3-4D91-9D89-488BB5AE2AC0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v.int/genie/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A01D-9619-43DB-994B-79F5B0C80DFF}" type="slidenum">
              <a:rPr lang="en-US" altLang="en-US"/>
              <a:pPr/>
              <a:t>1</a:t>
            </a:fld>
            <a:r>
              <a:rPr lang="en-US" altLang="en-US"/>
              <a:t>/6</a:t>
            </a: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788" y="628650"/>
            <a:ext cx="86106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199063" y="477838"/>
            <a:ext cx="3236912" cy="719137"/>
          </a:xfrm>
          <a:prstGeom prst="wedgeRoundRectCallout">
            <a:avLst>
              <a:gd name="adj1" fmla="val -151227"/>
              <a:gd name="adj2" fmla="val 3473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_tradnl" altLang="en-US" sz="1200" b="1" u="sng"/>
              <a:t>Step 1:</a:t>
            </a:r>
          </a:p>
          <a:p>
            <a:pPr algn="ctr"/>
            <a:endParaRPr lang="es-ES_tradnl" altLang="en-US" sz="1200"/>
          </a:p>
          <a:p>
            <a:pPr algn="ctr"/>
            <a:r>
              <a:rPr lang="es-ES_tradnl" altLang="en-US" sz="1200"/>
              <a:t>Select “List of Authorities”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92163" y="3381375"/>
            <a:ext cx="1193800" cy="1746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132138" y="6237288"/>
            <a:ext cx="329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  <a:hlinkClick r:id="rId3"/>
              </a:rPr>
              <a:t>http://www.upov.int/genie/en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A393-CEB9-41BD-9469-E0A93C6EB55F}" type="slidenum">
              <a:rPr lang="en-US" altLang="en-US"/>
              <a:pPr/>
              <a:t>2</a:t>
            </a:fld>
            <a:r>
              <a:rPr lang="en-US" altLang="en-US"/>
              <a:t>/6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000" y="476250"/>
            <a:ext cx="8712200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576888" y="1243013"/>
            <a:ext cx="3316287" cy="935037"/>
          </a:xfrm>
          <a:prstGeom prst="wedgeRoundRectCallout">
            <a:avLst>
              <a:gd name="adj1" fmla="val -118597"/>
              <a:gd name="adj2" fmla="val 21400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2: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Select your authority (example:  Australia)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87613" y="3632200"/>
            <a:ext cx="857250" cy="18097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7620-5F08-40F4-9471-174BA85EEE14}" type="slidenum">
              <a:rPr lang="en-US" altLang="en-US"/>
              <a:pPr/>
              <a:t>3</a:t>
            </a:fld>
            <a:r>
              <a:rPr lang="en-US" altLang="en-US"/>
              <a:t>/6</a:t>
            </a:r>
          </a:p>
        </p:txBody>
      </p:sp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404813"/>
            <a:ext cx="9067800" cy="561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6084888" y="1412875"/>
            <a:ext cx="3236912" cy="719138"/>
          </a:xfrm>
          <a:prstGeom prst="wedgeRoundRectCallout">
            <a:avLst>
              <a:gd name="adj1" fmla="val -89676"/>
              <a:gd name="adj2" fmla="val 24889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3: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Select “DUS Guidance and Cooperation”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87675" y="3546475"/>
            <a:ext cx="1838325" cy="24288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50C8-A427-495B-87BC-CF22AB5941E9}" type="slidenum">
              <a:rPr lang="en-US" altLang="en-US"/>
              <a:pPr/>
              <a:t>4</a:t>
            </a:fld>
            <a:r>
              <a:rPr lang="en-US" altLang="en-US"/>
              <a:t>/6</a:t>
            </a:r>
          </a:p>
        </p:txBody>
      </p:sp>
      <p:pic>
        <p:nvPicPr>
          <p:cNvPr id="60438" name="Picture 2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138" y="4708525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37" name="Picture 2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" y="333375"/>
            <a:ext cx="869315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51050" y="3068638"/>
            <a:ext cx="6624638" cy="31686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4643438" y="188913"/>
            <a:ext cx="3240087" cy="1006475"/>
          </a:xfrm>
          <a:prstGeom prst="wedgeRoundRectCallout">
            <a:avLst>
              <a:gd name="adj1" fmla="val -107176"/>
              <a:gd name="adj2" fmla="val 9794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4: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View “Taxa for Which the Authority has practical DUS experience”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241550" y="1844675"/>
            <a:ext cx="3338513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867400" y="4462463"/>
            <a:ext cx="2774950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r>
              <a:rPr lang="en-US" altLang="en-US" i="1">
                <a:solidFill>
                  <a:srgbClr val="5F5F5F"/>
                </a:solidFill>
              </a:rPr>
              <a:t>Scroll down as necessary</a:t>
            </a:r>
            <a:endParaRPr lang="en-US" altLang="en-US" i="1" noProof="1">
              <a:solidFill>
                <a:srgbClr val="5F5F5F"/>
              </a:solidFill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747125" y="4508500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339975" y="2060575"/>
            <a:ext cx="22225" cy="1012825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82E7-E329-4697-8F75-384E2233DC2C}" type="slidenum">
              <a:rPr lang="en-US" altLang="en-US"/>
              <a:pPr/>
              <a:t>5</a:t>
            </a:fld>
            <a:r>
              <a:rPr lang="en-US" altLang="en-US"/>
              <a:t>/6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863" y="981075"/>
            <a:ext cx="8675687" cy="528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179388" y="261938"/>
            <a:ext cx="8785225" cy="503237"/>
          </a:xfrm>
          <a:prstGeom prst="wedgeRoundRectCallout">
            <a:avLst>
              <a:gd name="adj1" fmla="val -11528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 err="1"/>
              <a:t>Step</a:t>
            </a:r>
            <a:r>
              <a:rPr lang="de-DE" altLang="en-US" sz="1200" u="sng" dirty="0"/>
              <a:t> 5(a) – </a:t>
            </a:r>
            <a:r>
              <a:rPr lang="de-DE" altLang="en-US" sz="1200" u="sng" dirty="0" err="1"/>
              <a:t>ADDITIONS</a:t>
            </a:r>
            <a:r>
              <a:rPr lang="de-DE" altLang="en-US" sz="1200" u="sng" dirty="0"/>
              <a:t/>
            </a:r>
            <a:br>
              <a:rPr lang="de-DE" altLang="en-US" sz="1200" u="sng" dirty="0"/>
            </a:br>
            <a:r>
              <a:rPr lang="de-DE" altLang="en-US" sz="1200" dirty="0" err="1"/>
              <a:t>Complete</a:t>
            </a:r>
            <a:r>
              <a:rPr lang="de-DE" altLang="en-US" sz="1200" dirty="0"/>
              <a:t> </a:t>
            </a:r>
            <a:r>
              <a:rPr lang="de-DE" altLang="en-US" sz="1200" dirty="0" err="1"/>
              <a:t>spreadsheet</a:t>
            </a:r>
            <a:r>
              <a:rPr lang="de-DE" altLang="en-US" sz="1200" dirty="0"/>
              <a:t> “</a:t>
            </a:r>
            <a:r>
              <a:rPr lang="de-DE" altLang="en-US" sz="1200" dirty="0" smtClean="0"/>
              <a:t>tc_xx_04_Practical_experience_ADDITIONS_en.xlsx” </a:t>
            </a:r>
            <a:r>
              <a:rPr lang="de-DE" altLang="en-US" sz="1200" dirty="0" err="1"/>
              <a:t>attached</a:t>
            </a:r>
            <a:r>
              <a:rPr lang="de-DE" altLang="en-US" sz="1200" dirty="0"/>
              <a:t>.  </a:t>
            </a:r>
            <a:r>
              <a:rPr lang="de-DE" altLang="en-US" sz="1200" dirty="0" err="1"/>
              <a:t>Example</a:t>
            </a:r>
            <a:r>
              <a:rPr lang="de-DE" altLang="en-US" sz="1200" dirty="0"/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A2FC-0921-4B36-B3D7-3520148E2234}" type="slidenum">
              <a:rPr lang="en-US" altLang="en-US"/>
              <a:pPr/>
              <a:t>6</a:t>
            </a:fld>
            <a:r>
              <a:rPr lang="en-US" altLang="en-US"/>
              <a:t>/6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925" y="1023938"/>
            <a:ext cx="8675688" cy="528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179388" y="261938"/>
            <a:ext cx="8785225" cy="503237"/>
          </a:xfrm>
          <a:prstGeom prst="wedgeRoundRectCallout">
            <a:avLst>
              <a:gd name="adj1" fmla="val -11528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 err="1"/>
              <a:t>Step</a:t>
            </a:r>
            <a:r>
              <a:rPr lang="de-DE" altLang="en-US" sz="1200" u="sng" dirty="0"/>
              <a:t> 5(b) – </a:t>
            </a:r>
            <a:r>
              <a:rPr lang="de-DE" altLang="en-US" sz="1200" u="sng" dirty="0" err="1"/>
              <a:t>DELETIONS</a:t>
            </a:r>
            <a:r>
              <a:rPr lang="de-DE" altLang="en-US" sz="1200" u="sng" dirty="0"/>
              <a:t/>
            </a:r>
            <a:br>
              <a:rPr lang="de-DE" altLang="en-US" sz="1200" u="sng" dirty="0"/>
            </a:br>
            <a:r>
              <a:rPr lang="de-DE" altLang="en-US" sz="1200" dirty="0" err="1"/>
              <a:t>Complete</a:t>
            </a:r>
            <a:r>
              <a:rPr lang="de-DE" altLang="en-US" sz="1200" dirty="0"/>
              <a:t> </a:t>
            </a:r>
            <a:r>
              <a:rPr lang="de-DE" altLang="en-US" sz="1200" dirty="0" err="1"/>
              <a:t>spreadsheet</a:t>
            </a:r>
            <a:r>
              <a:rPr lang="de-DE" altLang="en-US" sz="1200"/>
              <a:t> “</a:t>
            </a:r>
            <a:r>
              <a:rPr lang="de-DE" altLang="en-US" sz="1200" smtClean="0"/>
              <a:t>tc_xx_04_Practical_experience_DELETIONS_en.xlsx” </a:t>
            </a:r>
            <a:r>
              <a:rPr lang="de-DE" altLang="en-US" sz="1200" dirty="0" err="1"/>
              <a:t>attached</a:t>
            </a:r>
            <a:r>
              <a:rPr lang="de-DE" altLang="en-US" sz="1200" dirty="0"/>
              <a:t>.  </a:t>
            </a:r>
            <a:r>
              <a:rPr lang="de-DE" altLang="en-US" sz="1200" dirty="0" err="1"/>
              <a:t>Example</a:t>
            </a:r>
            <a:r>
              <a:rPr lang="de-DE" altLang="en-US" sz="1200" dirty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69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89</cp:revision>
  <cp:lastPrinted>2013-12-19T15:13:06Z</cp:lastPrinted>
  <dcterms:created xsi:type="dcterms:W3CDTF">2007-09-27T06:29:59Z</dcterms:created>
  <dcterms:modified xsi:type="dcterms:W3CDTF">2014-11-24T13:42:42Z</dcterms:modified>
</cp:coreProperties>
</file>