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717" r:id="rId2"/>
    <p:sldMasterId id="2147483774" r:id="rId3"/>
    <p:sldMasterId id="2147483800" r:id="rId4"/>
  </p:sldMasterIdLst>
  <p:notesMasterIdLst>
    <p:notesMasterId r:id="rId27"/>
  </p:notesMasterIdLst>
  <p:sldIdLst>
    <p:sldId id="257" r:id="rId5"/>
    <p:sldId id="1448942696" r:id="rId6"/>
    <p:sldId id="1448942697" r:id="rId7"/>
    <p:sldId id="1448942699" r:id="rId8"/>
    <p:sldId id="837" r:id="rId9"/>
    <p:sldId id="1448942700" r:id="rId10"/>
    <p:sldId id="1448942701" r:id="rId11"/>
    <p:sldId id="1448942646" r:id="rId12"/>
    <p:sldId id="1448942702" r:id="rId13"/>
    <p:sldId id="1448942679" r:id="rId14"/>
    <p:sldId id="1448942680" r:id="rId15"/>
    <p:sldId id="1448942769" r:id="rId16"/>
    <p:sldId id="1448942770" r:id="rId17"/>
    <p:sldId id="1448942771" r:id="rId18"/>
    <p:sldId id="1286" r:id="rId19"/>
    <p:sldId id="1448942772" r:id="rId20"/>
    <p:sldId id="1448942773" r:id="rId21"/>
    <p:sldId id="1448942774" r:id="rId22"/>
    <p:sldId id="1448942780" r:id="rId23"/>
    <p:sldId id="1448942776" r:id="rId24"/>
    <p:sldId id="1448942777" r:id="rId25"/>
    <p:sldId id="1448942778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9B5F85-25CA-4C8D-A98F-B4B78B98A37E}">
          <p14:sldIdLst>
            <p14:sldId id="257"/>
            <p14:sldId id="1448942696"/>
            <p14:sldId id="1448942697"/>
            <p14:sldId id="1448942699"/>
            <p14:sldId id="837"/>
            <p14:sldId id="1448942700"/>
            <p14:sldId id="1448942701"/>
            <p14:sldId id="1448942646"/>
            <p14:sldId id="1448942702"/>
            <p14:sldId id="1448942679"/>
            <p14:sldId id="1448942680"/>
            <p14:sldId id="1448942769"/>
            <p14:sldId id="1448942770"/>
            <p14:sldId id="1448942771"/>
            <p14:sldId id="1286"/>
            <p14:sldId id="1448942772"/>
            <p14:sldId id="1448942773"/>
            <p14:sldId id="1448942774"/>
            <p14:sldId id="1448942780"/>
            <p14:sldId id="1448942776"/>
            <p14:sldId id="1448942777"/>
            <p14:sldId id="14489427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8B4A4"/>
    <a:srgbClr val="1C4240"/>
    <a:srgbClr val="009A6E"/>
    <a:srgbClr val="009A23"/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92686" autoAdjust="0"/>
  </p:normalViewPr>
  <p:slideViewPr>
    <p:cSldViewPr snapToGrid="0">
      <p:cViewPr varScale="1">
        <p:scale>
          <a:sx n="77" d="100"/>
          <a:sy n="77" d="100"/>
        </p:scale>
        <p:origin x="1166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6" d="100"/>
        <a:sy n="76" d="100"/>
      </p:scale>
      <p:origin x="0" y="-2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B743F-0824-4E19-BF4C-F55062B2418D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E87CF-AA85-4F0C-A862-115BDABC6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4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DAF7-9894-4CAD-AB68-9E7A571BAA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76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D834F-BE05-71A7-9318-95C38B983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49" y="1148822"/>
            <a:ext cx="4124344" cy="41243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98FD7E-ADA4-CC20-CDF5-E42853DB9F8D}"/>
              </a:ext>
            </a:extLst>
          </p:cNvPr>
          <p:cNvCxnSpPr/>
          <p:nvPr userDrawn="1"/>
        </p:nvCxnSpPr>
        <p:spPr bwMode="auto">
          <a:xfrm flipH="1">
            <a:off x="838200" y="1726163"/>
            <a:ext cx="33460" cy="2969662"/>
          </a:xfrm>
          <a:prstGeom prst="line">
            <a:avLst/>
          </a:prstGeom>
          <a:noFill/>
          <a:ln w="76200" cap="flat" cmpd="sng" algn="ctr">
            <a:solidFill>
              <a:srgbClr val="2B62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8A76F-6735-FE81-12E1-68376DCF38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6136" y="2136775"/>
            <a:ext cx="6475413" cy="997123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kern="0" dirty="0">
                <a:solidFill>
                  <a:srgbClr val="2B621D"/>
                </a:solidFill>
              </a:rPr>
              <a:t>Event name</a:t>
            </a:r>
          </a:p>
          <a:p>
            <a:pPr lvl="0"/>
            <a:endParaRPr lang="en-US" kern="0" dirty="0">
              <a:solidFill>
                <a:srgbClr val="2B621D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295DC8-E939-CFA0-9362-F9A450BB18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96136" y="5025262"/>
            <a:ext cx="7208838" cy="4278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Name of the presenter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CBB98D3-A691-9279-938A-CCF100FDAC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6135" y="3623289"/>
            <a:ext cx="6475413" cy="997123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kern="0" dirty="0">
                <a:solidFill>
                  <a:srgbClr val="9DAA1E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FA12929-1AB3-3859-D42D-4E8A360E7D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96136" y="5644055"/>
            <a:ext cx="7208838" cy="4278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424333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F5053-67D1-D922-37CE-9E4785EE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8941F0-907B-6FB3-F5D2-3C22C37D1D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7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tion 2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4513-61D4-43F8-01CD-4BFCF1DF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6750-CA6F-A2F7-99E5-CC478C1A8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2FA87-5D1F-FC67-B7E5-883FB1A5C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9483D-69CC-3CDF-5B06-8D70F99E6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13591B-DA9E-EB96-F582-AF84035A46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7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66930-7DD3-2953-1852-09237DAD0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DFD926-B433-8605-4E67-D621D804E7DF}"/>
              </a:ext>
            </a:extLst>
          </p:cNvPr>
          <p:cNvCxnSpPr/>
          <p:nvPr userDrawn="1"/>
        </p:nvCxnSpPr>
        <p:spPr bwMode="auto">
          <a:xfrm flipH="1">
            <a:off x="1200384" y="3223491"/>
            <a:ext cx="9580" cy="877454"/>
          </a:xfrm>
          <a:prstGeom prst="line">
            <a:avLst/>
          </a:prstGeom>
          <a:noFill/>
          <a:ln w="76200" cap="flat" cmpd="sng" algn="ctr">
            <a:solidFill>
              <a:srgbClr val="2B62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0802D-C817-72AC-6606-FD0D182A0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5339" y="3429000"/>
            <a:ext cx="5048250" cy="3159125"/>
          </a:xfr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B621D"/>
                </a:solidFill>
              </a:rPr>
              <a:t>Section title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2B621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CDC49-F505-1D33-E04C-68EF51997A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8" r="10303" b="31"/>
          <a:stretch>
            <a:fillRect/>
          </a:stretch>
        </p:blipFill>
        <p:spPr>
          <a:xfrm>
            <a:off x="7089430" y="0"/>
            <a:ext cx="6060012" cy="5605272"/>
          </a:xfrm>
          <a:custGeom>
            <a:avLst/>
            <a:gdLst>
              <a:gd name="connsiteX0" fmla="*/ 2986092 w 6231612"/>
              <a:gd name="connsiteY0" fmla="*/ 4927090 h 5763996"/>
              <a:gd name="connsiteX1" fmla="*/ 3395124 w 6231612"/>
              <a:gd name="connsiteY1" fmla="*/ 5345543 h 5763996"/>
              <a:gd name="connsiteX2" fmla="*/ 2986093 w 6231612"/>
              <a:gd name="connsiteY2" fmla="*/ 5763996 h 5763996"/>
              <a:gd name="connsiteX3" fmla="*/ 2577061 w 6231612"/>
              <a:gd name="connsiteY3" fmla="*/ 5345544 h 5763996"/>
              <a:gd name="connsiteX4" fmla="*/ 2986092 w 6231612"/>
              <a:gd name="connsiteY4" fmla="*/ 4927090 h 5763996"/>
              <a:gd name="connsiteX5" fmla="*/ 2432034 w 6231612"/>
              <a:gd name="connsiteY5" fmla="*/ 3528863 h 5763996"/>
              <a:gd name="connsiteX6" fmla="*/ 2724294 w 6231612"/>
              <a:gd name="connsiteY6" fmla="*/ 3596263 h 5763996"/>
              <a:gd name="connsiteX7" fmla="*/ 2724292 w 6231612"/>
              <a:gd name="connsiteY7" fmla="*/ 3596264 h 5763996"/>
              <a:gd name="connsiteX8" fmla="*/ 2912422 w 6231612"/>
              <a:gd name="connsiteY8" fmla="*/ 4297003 h 5763996"/>
              <a:gd name="connsiteX9" fmla="*/ 2833925 w 6231612"/>
              <a:gd name="connsiteY9" fmla="*/ 4433115 h 5763996"/>
              <a:gd name="connsiteX10" fmla="*/ 2133187 w 6231612"/>
              <a:gd name="connsiteY10" fmla="*/ 4621244 h 5763996"/>
              <a:gd name="connsiteX11" fmla="*/ 2133186 w 6231612"/>
              <a:gd name="connsiteY11" fmla="*/ 4621244 h 5763996"/>
              <a:gd name="connsiteX12" fmla="*/ 1945059 w 6231612"/>
              <a:gd name="connsiteY12" fmla="*/ 3920506 h 5763996"/>
              <a:gd name="connsiteX13" fmla="*/ 2023556 w 6231612"/>
              <a:gd name="connsiteY13" fmla="*/ 3784392 h 5763996"/>
              <a:gd name="connsiteX14" fmla="*/ 2432034 w 6231612"/>
              <a:gd name="connsiteY14" fmla="*/ 3528863 h 5763996"/>
              <a:gd name="connsiteX15" fmla="*/ 5696606 w 6231612"/>
              <a:gd name="connsiteY15" fmla="*/ 237223 h 5763996"/>
              <a:gd name="connsiteX16" fmla="*/ 5981373 w 6231612"/>
              <a:gd name="connsiteY16" fmla="*/ 302895 h 5763996"/>
              <a:gd name="connsiteX17" fmla="*/ 6164679 w 6231612"/>
              <a:gd name="connsiteY17" fmla="*/ 985666 h 5763996"/>
              <a:gd name="connsiteX18" fmla="*/ 3998560 w 6231612"/>
              <a:gd name="connsiteY18" fmla="*/ 4741725 h 5763996"/>
              <a:gd name="connsiteX19" fmla="*/ 3315788 w 6231612"/>
              <a:gd name="connsiteY19" fmla="*/ 4925030 h 5763996"/>
              <a:gd name="connsiteX20" fmla="*/ 3132483 w 6231612"/>
              <a:gd name="connsiteY20" fmla="*/ 4242258 h 5763996"/>
              <a:gd name="connsiteX21" fmla="*/ 5298602 w 6231612"/>
              <a:gd name="connsiteY21" fmla="*/ 486200 h 5763996"/>
              <a:gd name="connsiteX22" fmla="*/ 5696606 w 6231612"/>
              <a:gd name="connsiteY22" fmla="*/ 237223 h 5763996"/>
              <a:gd name="connsiteX23" fmla="*/ 4213201 w 6231612"/>
              <a:gd name="connsiteY23" fmla="*/ 0 h 5763996"/>
              <a:gd name="connsiteX24" fmla="*/ 5262747 w 6231612"/>
              <a:gd name="connsiteY24" fmla="*/ 0 h 5763996"/>
              <a:gd name="connsiteX25" fmla="*/ 5270382 w 6231612"/>
              <a:gd name="connsiteY25" fmla="*/ 45364 h 5763996"/>
              <a:gd name="connsiteX26" fmla="*/ 5202980 w 6231612"/>
              <a:gd name="connsiteY26" fmla="*/ 337624 h 5763996"/>
              <a:gd name="connsiteX27" fmla="*/ 3475614 w 6231612"/>
              <a:gd name="connsiteY27" fmla="*/ 3332881 h 5763996"/>
              <a:gd name="connsiteX28" fmla="*/ 2869653 w 6231612"/>
              <a:gd name="connsiteY28" fmla="*/ 3563634 h 5763996"/>
              <a:gd name="connsiteX29" fmla="*/ 2774878 w 6231612"/>
              <a:gd name="connsiteY29" fmla="*/ 3521010 h 5763996"/>
              <a:gd name="connsiteX30" fmla="*/ 2690516 w 6231612"/>
              <a:gd name="connsiteY30" fmla="*/ 3460326 h 5763996"/>
              <a:gd name="connsiteX31" fmla="*/ 2586750 w 6231612"/>
              <a:gd name="connsiteY31" fmla="*/ 2820272 h 5763996"/>
              <a:gd name="connsiteX32" fmla="*/ 2109980 w 6231612"/>
              <a:gd name="connsiteY32" fmla="*/ 0 h 5763996"/>
              <a:gd name="connsiteX33" fmla="*/ 4016398 w 6231612"/>
              <a:gd name="connsiteY33" fmla="*/ 0 h 5763996"/>
              <a:gd name="connsiteX34" fmla="*/ 4009591 w 6231612"/>
              <a:gd name="connsiteY34" fmla="*/ 13313 h 5763996"/>
              <a:gd name="connsiteX35" fmla="*/ 1954525 w 6231612"/>
              <a:gd name="connsiteY35" fmla="*/ 3576805 h 5763996"/>
              <a:gd name="connsiteX36" fmla="*/ 826182 w 6231612"/>
              <a:gd name="connsiteY36" fmla="*/ 3879733 h 5763996"/>
              <a:gd name="connsiteX37" fmla="*/ 523252 w 6231612"/>
              <a:gd name="connsiteY37" fmla="*/ 2751391 h 5763996"/>
              <a:gd name="connsiteX38" fmla="*/ 1050297 w 6231612"/>
              <a:gd name="connsiteY38" fmla="*/ 0 h 5763996"/>
              <a:gd name="connsiteX39" fmla="*/ 1913186 w 6231612"/>
              <a:gd name="connsiteY39" fmla="*/ 0 h 5763996"/>
              <a:gd name="connsiteX40" fmla="*/ 697575 w 6231612"/>
              <a:gd name="connsiteY40" fmla="*/ 2107872 h 5763996"/>
              <a:gd name="connsiteX41" fmla="*/ 187094 w 6231612"/>
              <a:gd name="connsiteY41" fmla="*/ 2244922 h 5763996"/>
              <a:gd name="connsiteX42" fmla="*/ 187095 w 6231612"/>
              <a:gd name="connsiteY42" fmla="*/ 2244922 h 5763996"/>
              <a:gd name="connsiteX43" fmla="*/ 50045 w 6231612"/>
              <a:gd name="connsiteY43" fmla="*/ 1734441 h 576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231612" h="5763996">
                <a:moveTo>
                  <a:pt x="2986092" y="4927090"/>
                </a:moveTo>
                <a:cubicBezTo>
                  <a:pt x="3211994" y="4927091"/>
                  <a:pt x="3395124" y="5114438"/>
                  <a:pt x="3395124" y="5345543"/>
                </a:cubicBezTo>
                <a:cubicBezTo>
                  <a:pt x="3395124" y="5576648"/>
                  <a:pt x="3211995" y="5763996"/>
                  <a:pt x="2986093" y="5763996"/>
                </a:cubicBezTo>
                <a:cubicBezTo>
                  <a:pt x="2760191" y="5763997"/>
                  <a:pt x="2577062" y="5576648"/>
                  <a:pt x="2577061" y="5345544"/>
                </a:cubicBezTo>
                <a:cubicBezTo>
                  <a:pt x="2577061" y="5114439"/>
                  <a:pt x="2760190" y="4927090"/>
                  <a:pt x="2986092" y="4927090"/>
                </a:cubicBezTo>
                <a:close/>
                <a:moveTo>
                  <a:pt x="2432034" y="3528863"/>
                </a:moveTo>
                <a:cubicBezTo>
                  <a:pt x="2530602" y="3521848"/>
                  <a:pt x="2632249" y="3543180"/>
                  <a:pt x="2724294" y="3596263"/>
                </a:cubicBezTo>
                <a:lnTo>
                  <a:pt x="2724292" y="3596264"/>
                </a:lnTo>
                <a:cubicBezTo>
                  <a:pt x="2969746" y="3737817"/>
                  <a:pt x="3053975" y="4051547"/>
                  <a:pt x="2912422" y="4297003"/>
                </a:cubicBezTo>
                <a:lnTo>
                  <a:pt x="2833925" y="4433115"/>
                </a:lnTo>
                <a:cubicBezTo>
                  <a:pt x="2692371" y="4678568"/>
                  <a:pt x="2378640" y="4762796"/>
                  <a:pt x="2133187" y="4621244"/>
                </a:cubicBezTo>
                <a:lnTo>
                  <a:pt x="2133186" y="4621244"/>
                </a:lnTo>
                <a:cubicBezTo>
                  <a:pt x="1887732" y="4479691"/>
                  <a:pt x="1803504" y="4165960"/>
                  <a:pt x="1945059" y="3920506"/>
                </a:cubicBezTo>
                <a:lnTo>
                  <a:pt x="2023556" y="3784392"/>
                </a:lnTo>
                <a:cubicBezTo>
                  <a:pt x="2112027" y="3630983"/>
                  <a:pt x="2267754" y="3540554"/>
                  <a:pt x="2432034" y="3528863"/>
                </a:cubicBezTo>
                <a:close/>
                <a:moveTo>
                  <a:pt x="5696606" y="237223"/>
                </a:moveTo>
                <a:cubicBezTo>
                  <a:pt x="5792648" y="230388"/>
                  <a:pt x="5891689" y="251173"/>
                  <a:pt x="5981373" y="302895"/>
                </a:cubicBezTo>
                <a:cubicBezTo>
                  <a:pt x="6220534" y="440818"/>
                  <a:pt x="6302602" y="746506"/>
                  <a:pt x="6164679" y="985666"/>
                </a:cubicBezTo>
                <a:lnTo>
                  <a:pt x="3998560" y="4741725"/>
                </a:lnTo>
                <a:cubicBezTo>
                  <a:pt x="3860636" y="4980885"/>
                  <a:pt x="3554948" y="5062954"/>
                  <a:pt x="3315788" y="4925030"/>
                </a:cubicBezTo>
                <a:cubicBezTo>
                  <a:pt x="3076627" y="4787106"/>
                  <a:pt x="2994559" y="4481419"/>
                  <a:pt x="3132483" y="4242258"/>
                </a:cubicBezTo>
                <a:lnTo>
                  <a:pt x="5298602" y="486200"/>
                </a:lnTo>
                <a:cubicBezTo>
                  <a:pt x="5384804" y="336725"/>
                  <a:pt x="5536539" y="248613"/>
                  <a:pt x="5696606" y="237223"/>
                </a:cubicBezTo>
                <a:close/>
                <a:moveTo>
                  <a:pt x="4213201" y="0"/>
                </a:moveTo>
                <a:lnTo>
                  <a:pt x="5262747" y="0"/>
                </a:lnTo>
                <a:lnTo>
                  <a:pt x="5270382" y="45364"/>
                </a:lnTo>
                <a:cubicBezTo>
                  <a:pt x="5277396" y="143932"/>
                  <a:pt x="5256063" y="245579"/>
                  <a:pt x="5202980" y="337624"/>
                </a:cubicBezTo>
                <a:lnTo>
                  <a:pt x="3475614" y="3332881"/>
                </a:lnTo>
                <a:cubicBezTo>
                  <a:pt x="3351756" y="3547653"/>
                  <a:pt x="3096073" y="3638987"/>
                  <a:pt x="2869653" y="3563634"/>
                </a:cubicBezTo>
                <a:lnTo>
                  <a:pt x="2774878" y="3521010"/>
                </a:lnTo>
                <a:lnTo>
                  <a:pt x="2690516" y="3460326"/>
                </a:lnTo>
                <a:cubicBezTo>
                  <a:pt x="2511894" y="3302091"/>
                  <a:pt x="2462890" y="3035044"/>
                  <a:pt x="2586750" y="2820272"/>
                </a:cubicBezTo>
                <a:close/>
                <a:moveTo>
                  <a:pt x="2109980" y="0"/>
                </a:moveTo>
                <a:lnTo>
                  <a:pt x="4016398" y="0"/>
                </a:lnTo>
                <a:lnTo>
                  <a:pt x="4009591" y="13313"/>
                </a:lnTo>
                <a:lnTo>
                  <a:pt x="1954525" y="3576805"/>
                </a:lnTo>
                <a:cubicBezTo>
                  <a:pt x="1726593" y="3972041"/>
                  <a:pt x="1221417" y="4107666"/>
                  <a:pt x="826182" y="3879733"/>
                </a:cubicBezTo>
                <a:cubicBezTo>
                  <a:pt x="430946" y="3651802"/>
                  <a:pt x="295321" y="3146625"/>
                  <a:pt x="523252" y="2751391"/>
                </a:cubicBezTo>
                <a:close/>
                <a:moveTo>
                  <a:pt x="1050297" y="0"/>
                </a:moveTo>
                <a:lnTo>
                  <a:pt x="1913186" y="0"/>
                </a:lnTo>
                <a:lnTo>
                  <a:pt x="697575" y="2107872"/>
                </a:lnTo>
                <a:cubicBezTo>
                  <a:pt x="594455" y="2286683"/>
                  <a:pt x="365905" y="2348042"/>
                  <a:pt x="187094" y="2244922"/>
                </a:cubicBezTo>
                <a:lnTo>
                  <a:pt x="187095" y="2244922"/>
                </a:lnTo>
                <a:cubicBezTo>
                  <a:pt x="8284" y="2141802"/>
                  <a:pt x="-53075" y="1913252"/>
                  <a:pt x="50045" y="17344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6301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F5053-67D1-D922-37CE-9E4785EE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052961-2F3E-6919-C149-D817905578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0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tion 3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4513-61D4-43F8-01CD-4BFCF1DF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6750-CA6F-A2F7-99E5-CC478C1A8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2FA87-5D1F-FC67-B7E5-883FB1A5C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9483D-69CC-3CDF-5B06-8D70F99E6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FDA3FE-7012-28CC-D0F3-B5CF34A5BC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99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66930-7DD3-2953-1852-09237DAD0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DFD926-B433-8605-4E67-D621D804E7DF}"/>
              </a:ext>
            </a:extLst>
          </p:cNvPr>
          <p:cNvCxnSpPr/>
          <p:nvPr userDrawn="1"/>
        </p:nvCxnSpPr>
        <p:spPr bwMode="auto">
          <a:xfrm flipH="1">
            <a:off x="1200384" y="3223491"/>
            <a:ext cx="9580" cy="877454"/>
          </a:xfrm>
          <a:prstGeom prst="line">
            <a:avLst/>
          </a:prstGeom>
          <a:noFill/>
          <a:ln w="76200" cap="flat" cmpd="sng" algn="ctr">
            <a:solidFill>
              <a:srgbClr val="2B62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0802D-C817-72AC-6606-FD0D182A0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5339" y="3429000"/>
            <a:ext cx="5048250" cy="3159125"/>
          </a:xfr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B621D"/>
                </a:solidFill>
              </a:rPr>
              <a:t>Section title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2B621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C3D276-8483-4389-0980-331058E3F1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9" r="9631" b="1683"/>
          <a:stretch>
            <a:fillRect/>
          </a:stretch>
        </p:blipFill>
        <p:spPr>
          <a:xfrm>
            <a:off x="6977028" y="0"/>
            <a:ext cx="6191991" cy="5632704"/>
          </a:xfrm>
          <a:custGeom>
            <a:avLst/>
            <a:gdLst>
              <a:gd name="connsiteX0" fmla="*/ 2986092 w 6231612"/>
              <a:gd name="connsiteY0" fmla="*/ 4831840 h 5668746"/>
              <a:gd name="connsiteX1" fmla="*/ 3395124 w 6231612"/>
              <a:gd name="connsiteY1" fmla="*/ 5250293 h 5668746"/>
              <a:gd name="connsiteX2" fmla="*/ 2986093 w 6231612"/>
              <a:gd name="connsiteY2" fmla="*/ 5668746 h 5668746"/>
              <a:gd name="connsiteX3" fmla="*/ 2577061 w 6231612"/>
              <a:gd name="connsiteY3" fmla="*/ 5250294 h 5668746"/>
              <a:gd name="connsiteX4" fmla="*/ 2986092 w 6231612"/>
              <a:gd name="connsiteY4" fmla="*/ 4831840 h 5668746"/>
              <a:gd name="connsiteX5" fmla="*/ 2432034 w 6231612"/>
              <a:gd name="connsiteY5" fmla="*/ 3433613 h 5668746"/>
              <a:gd name="connsiteX6" fmla="*/ 2724294 w 6231612"/>
              <a:gd name="connsiteY6" fmla="*/ 3501013 h 5668746"/>
              <a:gd name="connsiteX7" fmla="*/ 2724292 w 6231612"/>
              <a:gd name="connsiteY7" fmla="*/ 3501014 h 5668746"/>
              <a:gd name="connsiteX8" fmla="*/ 2912422 w 6231612"/>
              <a:gd name="connsiteY8" fmla="*/ 4201753 h 5668746"/>
              <a:gd name="connsiteX9" fmla="*/ 2833925 w 6231612"/>
              <a:gd name="connsiteY9" fmla="*/ 4337865 h 5668746"/>
              <a:gd name="connsiteX10" fmla="*/ 2133187 w 6231612"/>
              <a:gd name="connsiteY10" fmla="*/ 4525994 h 5668746"/>
              <a:gd name="connsiteX11" fmla="*/ 2133186 w 6231612"/>
              <a:gd name="connsiteY11" fmla="*/ 4525994 h 5668746"/>
              <a:gd name="connsiteX12" fmla="*/ 1945059 w 6231612"/>
              <a:gd name="connsiteY12" fmla="*/ 3825256 h 5668746"/>
              <a:gd name="connsiteX13" fmla="*/ 2023556 w 6231612"/>
              <a:gd name="connsiteY13" fmla="*/ 3689142 h 5668746"/>
              <a:gd name="connsiteX14" fmla="*/ 2432034 w 6231612"/>
              <a:gd name="connsiteY14" fmla="*/ 3433613 h 5668746"/>
              <a:gd name="connsiteX15" fmla="*/ 5696606 w 6231612"/>
              <a:gd name="connsiteY15" fmla="*/ 141973 h 5668746"/>
              <a:gd name="connsiteX16" fmla="*/ 5981373 w 6231612"/>
              <a:gd name="connsiteY16" fmla="*/ 207645 h 5668746"/>
              <a:gd name="connsiteX17" fmla="*/ 6164679 w 6231612"/>
              <a:gd name="connsiteY17" fmla="*/ 890416 h 5668746"/>
              <a:gd name="connsiteX18" fmla="*/ 3998560 w 6231612"/>
              <a:gd name="connsiteY18" fmla="*/ 4646475 h 5668746"/>
              <a:gd name="connsiteX19" fmla="*/ 3315788 w 6231612"/>
              <a:gd name="connsiteY19" fmla="*/ 4829780 h 5668746"/>
              <a:gd name="connsiteX20" fmla="*/ 3132483 w 6231612"/>
              <a:gd name="connsiteY20" fmla="*/ 4147008 h 5668746"/>
              <a:gd name="connsiteX21" fmla="*/ 5298602 w 6231612"/>
              <a:gd name="connsiteY21" fmla="*/ 390950 h 5668746"/>
              <a:gd name="connsiteX22" fmla="*/ 5696606 w 6231612"/>
              <a:gd name="connsiteY22" fmla="*/ 141973 h 5668746"/>
              <a:gd name="connsiteX23" fmla="*/ 4158270 w 6231612"/>
              <a:gd name="connsiteY23" fmla="*/ 0 h 5668746"/>
              <a:gd name="connsiteX24" fmla="*/ 5269093 w 6231612"/>
              <a:gd name="connsiteY24" fmla="*/ 0 h 5668746"/>
              <a:gd name="connsiteX25" fmla="*/ 5267821 w 6231612"/>
              <a:gd name="connsiteY25" fmla="*/ 49239 h 5668746"/>
              <a:gd name="connsiteX26" fmla="*/ 5202980 w 6231612"/>
              <a:gd name="connsiteY26" fmla="*/ 242374 h 5668746"/>
              <a:gd name="connsiteX27" fmla="*/ 3475614 w 6231612"/>
              <a:gd name="connsiteY27" fmla="*/ 3237631 h 5668746"/>
              <a:gd name="connsiteX28" fmla="*/ 2869653 w 6231612"/>
              <a:gd name="connsiteY28" fmla="*/ 3468384 h 5668746"/>
              <a:gd name="connsiteX29" fmla="*/ 2774878 w 6231612"/>
              <a:gd name="connsiteY29" fmla="*/ 3425760 h 5668746"/>
              <a:gd name="connsiteX30" fmla="*/ 2690516 w 6231612"/>
              <a:gd name="connsiteY30" fmla="*/ 3365076 h 5668746"/>
              <a:gd name="connsiteX31" fmla="*/ 2586750 w 6231612"/>
              <a:gd name="connsiteY31" fmla="*/ 2725022 h 5668746"/>
              <a:gd name="connsiteX32" fmla="*/ 2055049 w 6231612"/>
              <a:gd name="connsiteY32" fmla="*/ 0 h 5668746"/>
              <a:gd name="connsiteX33" fmla="*/ 3962338 w 6231612"/>
              <a:gd name="connsiteY33" fmla="*/ 0 h 5668746"/>
              <a:gd name="connsiteX34" fmla="*/ 1954525 w 6231612"/>
              <a:gd name="connsiteY34" fmla="*/ 3481555 h 5668746"/>
              <a:gd name="connsiteX35" fmla="*/ 826182 w 6231612"/>
              <a:gd name="connsiteY35" fmla="*/ 3784483 h 5668746"/>
              <a:gd name="connsiteX36" fmla="*/ 523252 w 6231612"/>
              <a:gd name="connsiteY36" fmla="*/ 2656141 h 5668746"/>
              <a:gd name="connsiteX37" fmla="*/ 995367 w 6231612"/>
              <a:gd name="connsiteY37" fmla="*/ 0 h 5668746"/>
              <a:gd name="connsiteX38" fmla="*/ 1858255 w 6231612"/>
              <a:gd name="connsiteY38" fmla="*/ 0 h 5668746"/>
              <a:gd name="connsiteX39" fmla="*/ 697575 w 6231612"/>
              <a:gd name="connsiteY39" fmla="*/ 2012622 h 5668746"/>
              <a:gd name="connsiteX40" fmla="*/ 187094 w 6231612"/>
              <a:gd name="connsiteY40" fmla="*/ 2149672 h 5668746"/>
              <a:gd name="connsiteX41" fmla="*/ 187095 w 6231612"/>
              <a:gd name="connsiteY41" fmla="*/ 2149672 h 5668746"/>
              <a:gd name="connsiteX42" fmla="*/ 50045 w 6231612"/>
              <a:gd name="connsiteY42" fmla="*/ 1639191 h 566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231612" h="5668746">
                <a:moveTo>
                  <a:pt x="2986092" y="4831840"/>
                </a:moveTo>
                <a:cubicBezTo>
                  <a:pt x="3211994" y="4831841"/>
                  <a:pt x="3395124" y="5019188"/>
                  <a:pt x="3395124" y="5250293"/>
                </a:cubicBezTo>
                <a:cubicBezTo>
                  <a:pt x="3395124" y="5481398"/>
                  <a:pt x="3211995" y="5668746"/>
                  <a:pt x="2986093" y="5668746"/>
                </a:cubicBezTo>
                <a:cubicBezTo>
                  <a:pt x="2760191" y="5668747"/>
                  <a:pt x="2577062" y="5481398"/>
                  <a:pt x="2577061" y="5250294"/>
                </a:cubicBezTo>
                <a:cubicBezTo>
                  <a:pt x="2577061" y="5019189"/>
                  <a:pt x="2760190" y="4831840"/>
                  <a:pt x="2986092" y="4831840"/>
                </a:cubicBezTo>
                <a:close/>
                <a:moveTo>
                  <a:pt x="2432034" y="3433613"/>
                </a:moveTo>
                <a:cubicBezTo>
                  <a:pt x="2530602" y="3426598"/>
                  <a:pt x="2632249" y="3447930"/>
                  <a:pt x="2724294" y="3501013"/>
                </a:cubicBezTo>
                <a:lnTo>
                  <a:pt x="2724292" y="3501014"/>
                </a:lnTo>
                <a:cubicBezTo>
                  <a:pt x="2969746" y="3642567"/>
                  <a:pt x="3053975" y="3956297"/>
                  <a:pt x="2912422" y="4201753"/>
                </a:cubicBezTo>
                <a:lnTo>
                  <a:pt x="2833925" y="4337865"/>
                </a:lnTo>
                <a:cubicBezTo>
                  <a:pt x="2692371" y="4583318"/>
                  <a:pt x="2378640" y="4667546"/>
                  <a:pt x="2133187" y="4525994"/>
                </a:cubicBezTo>
                <a:lnTo>
                  <a:pt x="2133186" y="4525994"/>
                </a:lnTo>
                <a:cubicBezTo>
                  <a:pt x="1887732" y="4384441"/>
                  <a:pt x="1803504" y="4070710"/>
                  <a:pt x="1945059" y="3825256"/>
                </a:cubicBezTo>
                <a:lnTo>
                  <a:pt x="2023556" y="3689142"/>
                </a:lnTo>
                <a:cubicBezTo>
                  <a:pt x="2112027" y="3535733"/>
                  <a:pt x="2267754" y="3445304"/>
                  <a:pt x="2432034" y="3433613"/>
                </a:cubicBezTo>
                <a:close/>
                <a:moveTo>
                  <a:pt x="5696606" y="141973"/>
                </a:moveTo>
                <a:cubicBezTo>
                  <a:pt x="5792648" y="135138"/>
                  <a:pt x="5891689" y="155923"/>
                  <a:pt x="5981373" y="207645"/>
                </a:cubicBezTo>
                <a:cubicBezTo>
                  <a:pt x="6220534" y="345568"/>
                  <a:pt x="6302602" y="651256"/>
                  <a:pt x="6164679" y="890416"/>
                </a:cubicBezTo>
                <a:lnTo>
                  <a:pt x="3998560" y="4646475"/>
                </a:lnTo>
                <a:cubicBezTo>
                  <a:pt x="3860636" y="4885635"/>
                  <a:pt x="3554948" y="4967704"/>
                  <a:pt x="3315788" y="4829780"/>
                </a:cubicBezTo>
                <a:cubicBezTo>
                  <a:pt x="3076627" y="4691856"/>
                  <a:pt x="2994559" y="4386169"/>
                  <a:pt x="3132483" y="4147008"/>
                </a:cubicBezTo>
                <a:lnTo>
                  <a:pt x="5298602" y="390950"/>
                </a:lnTo>
                <a:cubicBezTo>
                  <a:pt x="5384804" y="241475"/>
                  <a:pt x="5536539" y="153363"/>
                  <a:pt x="5696606" y="141973"/>
                </a:cubicBezTo>
                <a:close/>
                <a:moveTo>
                  <a:pt x="4158270" y="0"/>
                </a:moveTo>
                <a:lnTo>
                  <a:pt x="5269093" y="0"/>
                </a:lnTo>
                <a:lnTo>
                  <a:pt x="5267821" y="49239"/>
                </a:lnTo>
                <a:cubicBezTo>
                  <a:pt x="5259646" y="115380"/>
                  <a:pt x="5238369" y="181011"/>
                  <a:pt x="5202980" y="242374"/>
                </a:cubicBezTo>
                <a:lnTo>
                  <a:pt x="3475614" y="3237631"/>
                </a:lnTo>
                <a:cubicBezTo>
                  <a:pt x="3351756" y="3452403"/>
                  <a:pt x="3096073" y="3543737"/>
                  <a:pt x="2869653" y="3468384"/>
                </a:cubicBezTo>
                <a:lnTo>
                  <a:pt x="2774878" y="3425760"/>
                </a:lnTo>
                <a:lnTo>
                  <a:pt x="2690516" y="3365076"/>
                </a:lnTo>
                <a:cubicBezTo>
                  <a:pt x="2511894" y="3206841"/>
                  <a:pt x="2462890" y="2939794"/>
                  <a:pt x="2586750" y="2725022"/>
                </a:cubicBezTo>
                <a:close/>
                <a:moveTo>
                  <a:pt x="2055049" y="0"/>
                </a:moveTo>
                <a:lnTo>
                  <a:pt x="3962338" y="0"/>
                </a:lnTo>
                <a:lnTo>
                  <a:pt x="1954525" y="3481555"/>
                </a:lnTo>
                <a:cubicBezTo>
                  <a:pt x="1726593" y="3876791"/>
                  <a:pt x="1221417" y="4012416"/>
                  <a:pt x="826182" y="3784483"/>
                </a:cubicBezTo>
                <a:cubicBezTo>
                  <a:pt x="430946" y="3556552"/>
                  <a:pt x="295321" y="3051375"/>
                  <a:pt x="523252" y="2656141"/>
                </a:cubicBezTo>
                <a:close/>
                <a:moveTo>
                  <a:pt x="995367" y="0"/>
                </a:moveTo>
                <a:lnTo>
                  <a:pt x="1858255" y="0"/>
                </a:lnTo>
                <a:lnTo>
                  <a:pt x="697575" y="2012622"/>
                </a:lnTo>
                <a:cubicBezTo>
                  <a:pt x="594455" y="2191433"/>
                  <a:pt x="365905" y="2252792"/>
                  <a:pt x="187094" y="2149672"/>
                </a:cubicBezTo>
                <a:lnTo>
                  <a:pt x="187095" y="2149672"/>
                </a:lnTo>
                <a:cubicBezTo>
                  <a:pt x="8284" y="2046552"/>
                  <a:pt x="-53075" y="1818002"/>
                  <a:pt x="50045" y="16391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361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F5053-67D1-D922-37CE-9E4785EE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DFCBD0-D05B-0134-28BE-F0D0092515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18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tion 4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4513-61D4-43F8-01CD-4BFCF1DF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6750-CA6F-A2F7-99E5-CC478C1A8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2FA87-5D1F-FC67-B7E5-883FB1A5C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9483D-69CC-3CDF-5B06-8D70F99E6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CDB836-1A72-A155-E8B0-E5F6336BA5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8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E680-71CB-455B-828A-895009717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101287" y="6077672"/>
            <a:ext cx="3072341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95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D8EC-78F3-EF4D-124D-670C776E0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AAC08-DFBE-1606-7503-78B0C9F28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E2842-6F40-09A7-F93D-8DC44B7B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540-D5AE-4791-B408-276558C7ACC7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FB1DF-2914-1AEE-D670-9E6D75D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38889-2287-DCF6-39C4-2B490F7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F4-A430-4FAC-BF85-4D2FC0007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54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B39D7F-B86C-E0DB-A44E-86C9C85C990B}"/>
              </a:ext>
            </a:extLst>
          </p:cNvPr>
          <p:cNvSpPr txBox="1">
            <a:spLocks/>
          </p:cNvSpPr>
          <p:nvPr userDrawn="1"/>
        </p:nvSpPr>
        <p:spPr>
          <a:xfrm>
            <a:off x="1162248" y="612510"/>
            <a:ext cx="4657771" cy="8336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>
                <a:solidFill>
                  <a:srgbClr val="2B621D"/>
                </a:solidFill>
              </a:rPr>
              <a:t>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7FC8A-38B1-5CB2-C69B-4E577F30F71F}"/>
              </a:ext>
            </a:extLst>
          </p:cNvPr>
          <p:cNvSpPr txBox="1"/>
          <p:nvPr userDrawn="1"/>
        </p:nvSpPr>
        <p:spPr>
          <a:xfrm>
            <a:off x="1247700" y="1179108"/>
            <a:ext cx="9699933" cy="79242"/>
          </a:xfrm>
          <a:prstGeom prst="rect">
            <a:avLst/>
          </a:prstGeom>
          <a:solidFill>
            <a:srgbClr val="2B621D"/>
          </a:solidFill>
          <a:ln>
            <a:solidFill>
              <a:srgbClr val="2B621D"/>
            </a:solidFill>
          </a:ln>
        </p:spPr>
        <p:txBody>
          <a:bodyPr wrap="square" rtlCol="0">
            <a:noAutofit/>
          </a:bodyPr>
          <a:lstStyle/>
          <a:p>
            <a:pPr lvl="0"/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D10A5-FF99-028E-CCD7-A0951FD46D4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4649" y="1649603"/>
            <a:ext cx="9699933" cy="4595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[Check Overview HOW TO slide for instructions.]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2BAD77-5C57-BD4B-3050-8264A0265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92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field with mountains in the background&#10;&#10;Description automatically generated">
            <a:extLst>
              <a:ext uri="{FF2B5EF4-FFF2-40B4-BE49-F238E27FC236}">
                <a16:creationId xmlns:a16="http://schemas.microsoft.com/office/drawing/2014/main" id="{09FE8F61-5FE0-1E2C-231B-325675D006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1621152"/>
            <a:ext cx="10778835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F3C9B-2246-F43C-ABC8-74EC41481ED3}"/>
              </a:ext>
            </a:extLst>
          </p:cNvPr>
          <p:cNvSpPr txBox="1"/>
          <p:nvPr userDrawn="1"/>
        </p:nvSpPr>
        <p:spPr>
          <a:xfrm>
            <a:off x="706582" y="735898"/>
            <a:ext cx="10778835" cy="45719"/>
          </a:xfrm>
          <a:prstGeom prst="rect">
            <a:avLst/>
          </a:prstGeom>
          <a:solidFill>
            <a:srgbClr val="2B621D"/>
          </a:solidFill>
          <a:ln>
            <a:solidFill>
              <a:srgbClr val="2B621D"/>
            </a:solidFill>
          </a:ln>
        </p:spPr>
        <p:txBody>
          <a:bodyPr wrap="square" rtlCol="0">
            <a:noAutofit/>
          </a:bodyPr>
          <a:lstStyle/>
          <a:p>
            <a:pPr lvl="0"/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A938A-E03C-773B-4C23-B61C6D915BD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6583" y="157222"/>
            <a:ext cx="10239384" cy="584775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6641F2BF-9B4E-4152-8993-AEC7A15A8F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358B5C-CE00-1FF9-61FA-A872D810B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08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657525-B0A8-5490-372E-A221BAEEA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1621152"/>
            <a:ext cx="10778835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A2CC5-AEAD-048F-1A52-E7C2A04A410C}"/>
              </a:ext>
            </a:extLst>
          </p:cNvPr>
          <p:cNvSpPr txBox="1"/>
          <p:nvPr userDrawn="1"/>
        </p:nvSpPr>
        <p:spPr>
          <a:xfrm>
            <a:off x="706582" y="735898"/>
            <a:ext cx="10778835" cy="45719"/>
          </a:xfrm>
          <a:prstGeom prst="rect">
            <a:avLst/>
          </a:prstGeom>
          <a:solidFill>
            <a:srgbClr val="2B621D"/>
          </a:solidFill>
          <a:ln>
            <a:solidFill>
              <a:srgbClr val="2B621D"/>
            </a:solidFill>
          </a:ln>
        </p:spPr>
        <p:txBody>
          <a:bodyPr wrap="square" rtlCol="0">
            <a:noAutofit/>
          </a:bodyPr>
          <a:lstStyle/>
          <a:p>
            <a:pPr lvl="0"/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95D7EE5-A5B2-8386-2E0B-DE9C314519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6583" y="157222"/>
            <a:ext cx="10239384" cy="584775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1E92004D-319C-6D61-9F35-3B933A760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B6D987-8E66-C4AB-AD50-07336A6E3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31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6400" y="360000"/>
            <a:ext cx="10080000" cy="762000"/>
          </a:xfrm>
        </p:spPr>
        <p:txBody>
          <a:bodyPr lIns="0" tIns="0" rIns="0" bIns="0" anchor="b"/>
          <a:lstStyle>
            <a:lvl1pPr marL="0" indent="0"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406400" y="1752000"/>
            <a:ext cx="10080000" cy="4461309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024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F7FC8A-38B1-5CB2-C69B-4E577F30F71F}"/>
              </a:ext>
            </a:extLst>
          </p:cNvPr>
          <p:cNvSpPr txBox="1"/>
          <p:nvPr userDrawn="1"/>
        </p:nvSpPr>
        <p:spPr>
          <a:xfrm>
            <a:off x="1246032" y="702376"/>
            <a:ext cx="9699933" cy="79242"/>
          </a:xfrm>
          <a:prstGeom prst="rect">
            <a:avLst/>
          </a:prstGeom>
          <a:solidFill>
            <a:srgbClr val="2B621D"/>
          </a:solidFill>
          <a:ln>
            <a:solidFill>
              <a:srgbClr val="2B621D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D10A5-FF99-028E-CCD7-A0951FD46D4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47700" y="1695461"/>
            <a:ext cx="9699933" cy="4595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[Insert Text]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2BAD77-5C57-BD4B-3050-8264A0265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53B22C5-28F9-B70A-6627-EEFE4999E1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46033" y="157222"/>
            <a:ext cx="9699933" cy="584775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04799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0763" y="6476479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63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C643-4169-49CC-AECB-FEA8A60B3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096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0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AD8EC-78F3-EF4D-124D-670C776E0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AAC08-DFBE-1606-7503-78B0C9F28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E2842-6F40-09A7-F93D-8DC44B7B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540-D5AE-4791-B408-276558C7ACC7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FB1DF-2914-1AEE-D670-9E6D75D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38889-2287-DCF6-39C4-2B490F7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F4-A430-4FAC-BF85-4D2FC0007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34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A940-8D74-EA15-99C6-B9C67775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10EB8-CBC5-B7AE-4785-BC56A22C0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7C097-3B20-2AA2-7957-E108BFCA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540-D5AE-4791-B408-276558C7ACC7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1BED9-4709-05D1-3E56-07608030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AB6A2-2162-2BA9-7BBF-FC4CA5D6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F4-A430-4FAC-BF85-4D2FC0007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313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556C-B96F-A245-8FE4-F7873BCE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53A31-EAD6-EDCE-7AF0-99D3F9F1E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D9968-4872-9E2E-20EA-F0EBA196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540-D5AE-4791-B408-276558C7ACC7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385B2-7A59-2EA7-A0D3-3973BAC2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33B5E-B2CD-BDDF-2CFD-A1915C4E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F4-A430-4FAC-BF85-4D2FC0007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544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BD44-96D0-591C-703E-39C819E0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026E1-2330-93C1-A216-E011F7EE1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47186-6AA2-359E-E74D-EFB560BC7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247AC-C09B-E4FD-52FF-717B2405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540-D5AE-4791-B408-276558C7ACC7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A3EAB-0826-E5A1-A0BF-567071CC6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B5089-FD2C-096E-AFCD-79E38FE3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F4-A430-4FAC-BF85-4D2FC0007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463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4388C-6133-E040-A795-1FEC0F67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DCBEA-F4CF-CF57-2968-ED7EB15C4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DB31A-C7A3-42B7-A9B0-BE077B209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4CCFF2-273E-4D4B-D4F9-8094F627E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82CB72-6A0B-F35F-845E-A0B22D9FD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78444-F7A5-1F72-7F04-200C755E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540-D5AE-4791-B408-276558C7ACC7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1D865-EA9D-E2EB-7641-52EB04F0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4678B0-3861-2D46-69B7-48322308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F4-A430-4FAC-BF85-4D2FC0007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- HOW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B39D7F-B86C-E0DB-A44E-86C9C85C990B}"/>
              </a:ext>
            </a:extLst>
          </p:cNvPr>
          <p:cNvSpPr txBox="1">
            <a:spLocks/>
          </p:cNvSpPr>
          <p:nvPr userDrawn="1"/>
        </p:nvSpPr>
        <p:spPr>
          <a:xfrm>
            <a:off x="1162248" y="612510"/>
            <a:ext cx="4657771" cy="8336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>
                <a:solidFill>
                  <a:srgbClr val="2B621D"/>
                </a:solidFill>
              </a:rPr>
              <a:t>Overview – HOW 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7FC8A-38B1-5CB2-C69B-4E577F30F71F}"/>
              </a:ext>
            </a:extLst>
          </p:cNvPr>
          <p:cNvSpPr txBox="1"/>
          <p:nvPr userDrawn="1"/>
        </p:nvSpPr>
        <p:spPr>
          <a:xfrm>
            <a:off x="1247700" y="1179108"/>
            <a:ext cx="9699933" cy="79242"/>
          </a:xfrm>
          <a:prstGeom prst="rect">
            <a:avLst/>
          </a:prstGeom>
          <a:solidFill>
            <a:srgbClr val="2B621D"/>
          </a:solidFill>
          <a:ln>
            <a:solidFill>
              <a:srgbClr val="2B621D"/>
            </a:solidFill>
          </a:ln>
        </p:spPr>
        <p:txBody>
          <a:bodyPr wrap="square" rtlCol="0">
            <a:noAutofit/>
          </a:bodyPr>
          <a:lstStyle/>
          <a:p>
            <a:pPr lvl="0"/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2BAD77-5C57-BD4B-3050-8264A0265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E120A3-68A6-BFC4-2C6F-82B894675415}"/>
              </a:ext>
            </a:extLst>
          </p:cNvPr>
          <p:cNvSpPr txBox="1"/>
          <p:nvPr userDrawn="1"/>
        </p:nvSpPr>
        <p:spPr>
          <a:xfrm>
            <a:off x="1247700" y="1762298"/>
            <a:ext cx="9378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TO CREATE THE OVERVIEW SLIDE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is created </a:t>
            </a:r>
            <a:r>
              <a:rPr lang="en-US" b="1" dirty="0"/>
              <a:t>AT THE END </a:t>
            </a:r>
            <a:r>
              <a:rPr lang="en-US" dirty="0"/>
              <a:t>– when you have finished the presentation: go to tab Insert – click Zoom – choose Summary Zoom – choose the Section titles slide that you prepared – click Insert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Don’t forget to delete this slide once you have added the Overview slide – this is just a slide with instructions.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4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F291-E49E-59D7-87AC-648CEDFC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DC2AF-B383-0D58-C155-82C4A47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540-D5AE-4791-B408-276558C7ACC7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2C22F-EA0D-BE40-4B23-44739DCD0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FF8C32-4A72-4C35-856B-4836D6A0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F4-A430-4FAC-BF85-4D2FC0007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50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4BEF4E-397D-83B1-6D6E-85CDF6D97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540-D5AE-4791-B408-276558C7ACC7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B47B3-5E5F-7B13-ABA9-38E90D8B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91CD9-9A25-34FE-64E0-2FC54E34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F4-A430-4FAC-BF85-4D2FC0007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18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88542-02BC-4D97-DAE5-9006B9F6D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AB0F5-FBE2-6EEC-E773-29CAF8609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26C84-4EC1-0C10-E77B-8DBFA400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36187-29E9-E628-320F-47E59C1D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540-D5AE-4791-B408-276558C7ACC7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3376C-2F94-9CCF-D0A9-CE78969B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84414-C61C-24A5-C511-A1ED66AE3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F4-A430-4FAC-BF85-4D2FC0007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9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7DC2-FB1F-269E-9CB5-05D53890B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D1F780-B5AE-0227-A1DD-D661D4B87B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BB52B-3AF0-7D1B-C56B-20C6472F3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25526-8D4F-1535-B743-73874D644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540-D5AE-4791-B408-276558C7ACC7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14516-6E4F-9F98-9651-DD4E19BE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0BE6B-B037-D6E9-4474-F820236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F4-A430-4FAC-BF85-4D2FC0007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84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40C0A-0799-3339-BD89-6EFDA93BB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68A95-F879-5B9D-5B42-81B61FFFB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431CC-B51E-E037-8822-55FF79D3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540-D5AE-4791-B408-276558C7ACC7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66E28-BD2E-BF04-9187-34886FEE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31535-6A1A-CD9A-F407-C0B9C578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F4-A430-4FAC-BF85-4D2FC0007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184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789C09-E0C3-CF68-0F3A-7C04F6405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E6446-6892-26FC-04BB-8B037D637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8CEA1-36B5-6D73-5EFC-BE20E22A0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B540-D5AE-4791-B408-276558C7ACC7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7D002-4C0D-B302-76D1-B130555C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09F0E-FC35-CF3E-D515-5DDA7FC8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68F4-A430-4FAC-BF85-4D2FC0007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996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D834F-BE05-71A7-9318-95C38B983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49" y="1148822"/>
            <a:ext cx="4124344" cy="41243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98FD7E-ADA4-CC20-CDF5-E42853DB9F8D}"/>
              </a:ext>
            </a:extLst>
          </p:cNvPr>
          <p:cNvCxnSpPr/>
          <p:nvPr userDrawn="1"/>
        </p:nvCxnSpPr>
        <p:spPr bwMode="auto">
          <a:xfrm flipH="1">
            <a:off x="838200" y="1726163"/>
            <a:ext cx="33460" cy="2969662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8A76F-6735-FE81-12E1-68376DCF38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6136" y="2136775"/>
            <a:ext cx="6475413" cy="997123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547F71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kern="0" dirty="0">
                <a:solidFill>
                  <a:srgbClr val="2B621D"/>
                </a:solidFill>
              </a:rPr>
              <a:t>Event name</a:t>
            </a:r>
          </a:p>
          <a:p>
            <a:pPr lvl="0"/>
            <a:endParaRPr lang="en-US" kern="0" dirty="0">
              <a:solidFill>
                <a:srgbClr val="2B621D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295DC8-E939-CFA0-9362-F9A450BB18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96136" y="5025262"/>
            <a:ext cx="7208838" cy="4278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Figtree" pitchFamily="2" charset="0"/>
              </a:defRPr>
            </a:lvl1pPr>
          </a:lstStyle>
          <a:p>
            <a:pPr lvl="0"/>
            <a:r>
              <a:rPr lang="en-US" dirty="0"/>
              <a:t>Name of the presenter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CBB98D3-A691-9279-938A-CCF100FDAC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6135" y="3623289"/>
            <a:ext cx="6475413" cy="997123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accent2"/>
                </a:solidFill>
                <a:latin typeface="Figtree" pitchFamily="2" charset="0"/>
              </a:defRPr>
            </a:lvl1pPr>
          </a:lstStyle>
          <a:p>
            <a:pPr lvl="0"/>
            <a:r>
              <a:rPr lang="en-US" kern="0" dirty="0">
                <a:solidFill>
                  <a:srgbClr val="9DAA1E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FA12929-1AB3-3859-D42D-4E8A360E7D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96136" y="5644055"/>
            <a:ext cx="7208838" cy="4278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Figtree" pitchFamily="2" charset="0"/>
              </a:defRPr>
            </a:lvl1pPr>
          </a:lstStyle>
          <a:p>
            <a:pPr lvl="0"/>
            <a:r>
              <a:rPr lang="en-US" dirty="0"/>
              <a:t>Place, date</a:t>
            </a:r>
          </a:p>
        </p:txBody>
      </p:sp>
    </p:spTree>
    <p:extLst>
      <p:ext uri="{BB962C8B-B14F-4D97-AF65-F5344CB8AC3E}">
        <p14:creationId xmlns:p14="http://schemas.microsoft.com/office/powerpoint/2010/main" val="1962967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B39D7F-B86C-E0DB-A44E-86C9C85C990B}"/>
              </a:ext>
            </a:extLst>
          </p:cNvPr>
          <p:cNvSpPr txBox="1">
            <a:spLocks/>
          </p:cNvSpPr>
          <p:nvPr userDrawn="1"/>
        </p:nvSpPr>
        <p:spPr>
          <a:xfrm>
            <a:off x="1162248" y="612510"/>
            <a:ext cx="4657771" cy="8336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>
                <a:solidFill>
                  <a:schemeClr val="accent1"/>
                </a:solidFill>
              </a:rPr>
              <a:t>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7FC8A-38B1-5CB2-C69B-4E577F30F71F}"/>
              </a:ext>
            </a:extLst>
          </p:cNvPr>
          <p:cNvSpPr txBox="1"/>
          <p:nvPr userDrawn="1"/>
        </p:nvSpPr>
        <p:spPr>
          <a:xfrm>
            <a:off x="1247700" y="1179108"/>
            <a:ext cx="9699933" cy="79242"/>
          </a:xfrm>
          <a:prstGeom prst="rect">
            <a:avLst/>
          </a:prstGeom>
          <a:solidFill>
            <a:schemeClr val="accent1"/>
          </a:solidFill>
          <a:ln>
            <a:solidFill>
              <a:srgbClr val="2B621D"/>
            </a:solidFill>
          </a:ln>
        </p:spPr>
        <p:txBody>
          <a:bodyPr wrap="square" rtlCol="0">
            <a:noAutofit/>
          </a:bodyPr>
          <a:lstStyle/>
          <a:p>
            <a:pPr lvl="0"/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D10A5-FF99-028E-CCD7-A0951FD46D4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94649" y="1649603"/>
            <a:ext cx="9699933" cy="4595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[Check Overview HOW TO slide for instructions.]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2BAD77-5C57-BD4B-3050-8264A0265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347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- HOW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B39D7F-B86C-E0DB-A44E-86C9C85C990B}"/>
              </a:ext>
            </a:extLst>
          </p:cNvPr>
          <p:cNvSpPr txBox="1">
            <a:spLocks/>
          </p:cNvSpPr>
          <p:nvPr userDrawn="1"/>
        </p:nvSpPr>
        <p:spPr>
          <a:xfrm>
            <a:off x="1162248" y="612510"/>
            <a:ext cx="4657771" cy="8336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>
                <a:solidFill>
                  <a:srgbClr val="2B621D"/>
                </a:solidFill>
              </a:rPr>
              <a:t>Overview – HOW 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7FC8A-38B1-5CB2-C69B-4E577F30F71F}"/>
              </a:ext>
            </a:extLst>
          </p:cNvPr>
          <p:cNvSpPr txBox="1"/>
          <p:nvPr userDrawn="1"/>
        </p:nvSpPr>
        <p:spPr>
          <a:xfrm>
            <a:off x="1247700" y="1179108"/>
            <a:ext cx="9699933" cy="79242"/>
          </a:xfrm>
          <a:prstGeom prst="rect">
            <a:avLst/>
          </a:prstGeom>
          <a:solidFill>
            <a:srgbClr val="2B621D"/>
          </a:solidFill>
          <a:ln>
            <a:solidFill>
              <a:srgbClr val="2B621D"/>
            </a:solidFill>
          </a:ln>
        </p:spPr>
        <p:txBody>
          <a:bodyPr wrap="square" rtlCol="0">
            <a:noAutofit/>
          </a:bodyPr>
          <a:lstStyle/>
          <a:p>
            <a:pPr lvl="0"/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2BAD77-5C57-BD4B-3050-8264A0265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E120A3-68A6-BFC4-2C6F-82B894675415}"/>
              </a:ext>
            </a:extLst>
          </p:cNvPr>
          <p:cNvSpPr txBox="1"/>
          <p:nvPr userDrawn="1"/>
        </p:nvSpPr>
        <p:spPr>
          <a:xfrm>
            <a:off x="1247700" y="1762298"/>
            <a:ext cx="9378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TO CREATE THE OVERVIEW SLIDE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is created </a:t>
            </a:r>
            <a:r>
              <a:rPr lang="en-US" b="1" dirty="0"/>
              <a:t>AT THE END </a:t>
            </a:r>
            <a:r>
              <a:rPr lang="en-US" dirty="0"/>
              <a:t>– when you have finished the presentation: go to tab Insert – click Zoom – choose Summary Zoom – choose the Section titles slide that you prepared – click Insert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Don’t forget to delete this slide once you have added the Overview slide – this is just a slide with instructions.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51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42ADC5-B9CB-2927-3158-96E54AF50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0" b="5140"/>
          <a:stretch/>
        </p:blipFill>
        <p:spPr>
          <a:xfrm>
            <a:off x="7151077" y="0"/>
            <a:ext cx="6134231" cy="5633289"/>
          </a:xfrm>
          <a:custGeom>
            <a:avLst/>
            <a:gdLst>
              <a:gd name="connsiteX0" fmla="*/ 3119443 w 6388404"/>
              <a:gd name="connsiteY0" fmla="*/ 5029801 h 5866706"/>
              <a:gd name="connsiteX1" fmla="*/ 3528473 w 6388404"/>
              <a:gd name="connsiteY1" fmla="*/ 5448254 h 5866706"/>
              <a:gd name="connsiteX2" fmla="*/ 3119443 w 6388404"/>
              <a:gd name="connsiteY2" fmla="*/ 5866706 h 5866706"/>
              <a:gd name="connsiteX3" fmla="*/ 2710412 w 6388404"/>
              <a:gd name="connsiteY3" fmla="*/ 5448253 h 5866706"/>
              <a:gd name="connsiteX4" fmla="*/ 3119443 w 6388404"/>
              <a:gd name="connsiteY4" fmla="*/ 5029801 h 5866706"/>
              <a:gd name="connsiteX5" fmla="*/ 2432034 w 6388404"/>
              <a:gd name="connsiteY5" fmla="*/ 3593640 h 5866706"/>
              <a:gd name="connsiteX6" fmla="*/ 2724294 w 6388404"/>
              <a:gd name="connsiteY6" fmla="*/ 3661040 h 5866706"/>
              <a:gd name="connsiteX7" fmla="*/ 2724292 w 6388404"/>
              <a:gd name="connsiteY7" fmla="*/ 3661042 h 5866706"/>
              <a:gd name="connsiteX8" fmla="*/ 2912422 w 6388404"/>
              <a:gd name="connsiteY8" fmla="*/ 4361780 h 5866706"/>
              <a:gd name="connsiteX9" fmla="*/ 2833925 w 6388404"/>
              <a:gd name="connsiteY9" fmla="*/ 4497892 h 5866706"/>
              <a:gd name="connsiteX10" fmla="*/ 2133187 w 6388404"/>
              <a:gd name="connsiteY10" fmla="*/ 4686021 h 5866706"/>
              <a:gd name="connsiteX11" fmla="*/ 2133186 w 6388404"/>
              <a:gd name="connsiteY11" fmla="*/ 4686022 h 5866706"/>
              <a:gd name="connsiteX12" fmla="*/ 1945059 w 6388404"/>
              <a:gd name="connsiteY12" fmla="*/ 3985283 h 5866706"/>
              <a:gd name="connsiteX13" fmla="*/ 2023556 w 6388404"/>
              <a:gd name="connsiteY13" fmla="*/ 3849169 h 5866706"/>
              <a:gd name="connsiteX14" fmla="*/ 2432034 w 6388404"/>
              <a:gd name="connsiteY14" fmla="*/ 3593640 h 5866706"/>
              <a:gd name="connsiteX15" fmla="*/ 5730631 w 6388404"/>
              <a:gd name="connsiteY15" fmla="*/ 344237 h 5866706"/>
              <a:gd name="connsiteX16" fmla="*/ 6080743 w 6388404"/>
              <a:gd name="connsiteY16" fmla="*/ 424978 h 5866706"/>
              <a:gd name="connsiteX17" fmla="*/ 6306111 w 6388404"/>
              <a:gd name="connsiteY17" fmla="*/ 1264425 h 5866706"/>
              <a:gd name="connsiteX18" fmla="*/ 4254604 w 6388404"/>
              <a:gd name="connsiteY18" fmla="*/ 4821746 h 5866706"/>
              <a:gd name="connsiteX19" fmla="*/ 3415157 w 6388404"/>
              <a:gd name="connsiteY19" fmla="*/ 5047114 h 5866706"/>
              <a:gd name="connsiteX20" fmla="*/ 3189789 w 6388404"/>
              <a:gd name="connsiteY20" fmla="*/ 4207667 h 5866706"/>
              <a:gd name="connsiteX21" fmla="*/ 5241296 w 6388404"/>
              <a:gd name="connsiteY21" fmla="*/ 650346 h 5866706"/>
              <a:gd name="connsiteX22" fmla="*/ 5730631 w 6388404"/>
              <a:gd name="connsiteY22" fmla="*/ 344237 h 5866706"/>
              <a:gd name="connsiteX23" fmla="*/ 4250558 w 6388404"/>
              <a:gd name="connsiteY23" fmla="*/ 0 h 5866706"/>
              <a:gd name="connsiteX24" fmla="*/ 5249158 w 6388404"/>
              <a:gd name="connsiteY24" fmla="*/ 0 h 5866706"/>
              <a:gd name="connsiteX25" fmla="*/ 5254045 w 6388404"/>
              <a:gd name="connsiteY25" fmla="*/ 13070 h 5866706"/>
              <a:gd name="connsiteX26" fmla="*/ 5202980 w 6388404"/>
              <a:gd name="connsiteY26" fmla="*/ 402402 h 5866706"/>
              <a:gd name="connsiteX27" fmla="*/ 3475615 w 6388404"/>
              <a:gd name="connsiteY27" fmla="*/ 3397659 h 5866706"/>
              <a:gd name="connsiteX28" fmla="*/ 2869653 w 6388404"/>
              <a:gd name="connsiteY28" fmla="*/ 3628412 h 5866706"/>
              <a:gd name="connsiteX29" fmla="*/ 2774878 w 6388404"/>
              <a:gd name="connsiteY29" fmla="*/ 3585787 h 5866706"/>
              <a:gd name="connsiteX30" fmla="*/ 2690516 w 6388404"/>
              <a:gd name="connsiteY30" fmla="*/ 3525104 h 5866706"/>
              <a:gd name="connsiteX31" fmla="*/ 2586750 w 6388404"/>
              <a:gd name="connsiteY31" fmla="*/ 2885050 h 5866706"/>
              <a:gd name="connsiteX32" fmla="*/ 2147337 w 6388404"/>
              <a:gd name="connsiteY32" fmla="*/ 0 h 5866706"/>
              <a:gd name="connsiteX33" fmla="*/ 4044712 w 6388404"/>
              <a:gd name="connsiteY33" fmla="*/ 0 h 5866706"/>
              <a:gd name="connsiteX34" fmla="*/ 4009591 w 6388404"/>
              <a:gd name="connsiteY34" fmla="*/ 78090 h 5866706"/>
              <a:gd name="connsiteX35" fmla="*/ 1954526 w 6388404"/>
              <a:gd name="connsiteY35" fmla="*/ 3641582 h 5866706"/>
              <a:gd name="connsiteX36" fmla="*/ 826182 w 6388404"/>
              <a:gd name="connsiteY36" fmla="*/ 3944511 h 5866706"/>
              <a:gd name="connsiteX37" fmla="*/ 523253 w 6388404"/>
              <a:gd name="connsiteY37" fmla="*/ 2816168 h 5866706"/>
              <a:gd name="connsiteX38" fmla="*/ 1087655 w 6388404"/>
              <a:gd name="connsiteY38" fmla="*/ 0 h 5866706"/>
              <a:gd name="connsiteX39" fmla="*/ 1950543 w 6388404"/>
              <a:gd name="connsiteY39" fmla="*/ 0 h 5866706"/>
              <a:gd name="connsiteX40" fmla="*/ 697575 w 6388404"/>
              <a:gd name="connsiteY40" fmla="*/ 2172649 h 5866706"/>
              <a:gd name="connsiteX41" fmla="*/ 187094 w 6388404"/>
              <a:gd name="connsiteY41" fmla="*/ 2309699 h 5866706"/>
              <a:gd name="connsiteX42" fmla="*/ 187095 w 6388404"/>
              <a:gd name="connsiteY42" fmla="*/ 2309700 h 5866706"/>
              <a:gd name="connsiteX43" fmla="*/ 50045 w 6388404"/>
              <a:gd name="connsiteY43" fmla="*/ 1799219 h 586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388404" h="5866706">
                <a:moveTo>
                  <a:pt x="3119443" y="5029801"/>
                </a:moveTo>
                <a:cubicBezTo>
                  <a:pt x="3345345" y="5029801"/>
                  <a:pt x="3528474" y="5217149"/>
                  <a:pt x="3528473" y="5448254"/>
                </a:cubicBezTo>
                <a:cubicBezTo>
                  <a:pt x="3528474" y="5679359"/>
                  <a:pt x="3345345" y="5866707"/>
                  <a:pt x="3119443" y="5866706"/>
                </a:cubicBezTo>
                <a:cubicBezTo>
                  <a:pt x="2893541" y="5866707"/>
                  <a:pt x="2710412" y="5679358"/>
                  <a:pt x="2710412" y="5448253"/>
                </a:cubicBezTo>
                <a:cubicBezTo>
                  <a:pt x="2710412" y="5217149"/>
                  <a:pt x="2893541" y="5029801"/>
                  <a:pt x="3119443" y="5029801"/>
                </a:cubicBezTo>
                <a:close/>
                <a:moveTo>
                  <a:pt x="2432034" y="3593640"/>
                </a:moveTo>
                <a:cubicBezTo>
                  <a:pt x="2530602" y="3586625"/>
                  <a:pt x="2632249" y="3607958"/>
                  <a:pt x="2724294" y="3661040"/>
                </a:cubicBezTo>
                <a:lnTo>
                  <a:pt x="2724292" y="3661042"/>
                </a:lnTo>
                <a:cubicBezTo>
                  <a:pt x="2969746" y="3802595"/>
                  <a:pt x="3053975" y="4116325"/>
                  <a:pt x="2912422" y="4361780"/>
                </a:cubicBezTo>
                <a:lnTo>
                  <a:pt x="2833925" y="4497892"/>
                </a:lnTo>
                <a:cubicBezTo>
                  <a:pt x="2692371" y="4743346"/>
                  <a:pt x="2378640" y="4827574"/>
                  <a:pt x="2133187" y="4686021"/>
                </a:cubicBezTo>
                <a:lnTo>
                  <a:pt x="2133186" y="4686022"/>
                </a:lnTo>
                <a:cubicBezTo>
                  <a:pt x="1887733" y="4544469"/>
                  <a:pt x="1803505" y="4230738"/>
                  <a:pt x="1945059" y="3985283"/>
                </a:cubicBezTo>
                <a:lnTo>
                  <a:pt x="2023556" y="3849169"/>
                </a:lnTo>
                <a:cubicBezTo>
                  <a:pt x="2112027" y="3695761"/>
                  <a:pt x="2267754" y="3605331"/>
                  <a:pt x="2432034" y="3593640"/>
                </a:cubicBezTo>
                <a:close/>
                <a:moveTo>
                  <a:pt x="5730631" y="344237"/>
                </a:moveTo>
                <a:cubicBezTo>
                  <a:pt x="5848710" y="335834"/>
                  <a:pt x="5970478" y="361389"/>
                  <a:pt x="6080743" y="424978"/>
                </a:cubicBezTo>
                <a:cubicBezTo>
                  <a:pt x="6374783" y="594551"/>
                  <a:pt x="6475684" y="970385"/>
                  <a:pt x="6306111" y="1264425"/>
                </a:cubicBezTo>
                <a:lnTo>
                  <a:pt x="4254604" y="4821746"/>
                </a:lnTo>
                <a:cubicBezTo>
                  <a:pt x="4085031" y="5115786"/>
                  <a:pt x="3709198" y="5216686"/>
                  <a:pt x="3415157" y="5047114"/>
                </a:cubicBezTo>
                <a:cubicBezTo>
                  <a:pt x="3121117" y="4877541"/>
                  <a:pt x="3020216" y="4501707"/>
                  <a:pt x="3189789" y="4207667"/>
                </a:cubicBezTo>
                <a:lnTo>
                  <a:pt x="5241296" y="650346"/>
                </a:lnTo>
                <a:cubicBezTo>
                  <a:pt x="5347279" y="466572"/>
                  <a:pt x="5533833" y="358240"/>
                  <a:pt x="5730631" y="344237"/>
                </a:cubicBezTo>
                <a:close/>
                <a:moveTo>
                  <a:pt x="4250558" y="0"/>
                </a:moveTo>
                <a:lnTo>
                  <a:pt x="5249158" y="0"/>
                </a:lnTo>
                <a:lnTo>
                  <a:pt x="5254045" y="13070"/>
                </a:lnTo>
                <a:cubicBezTo>
                  <a:pt x="5288089" y="139878"/>
                  <a:pt x="5273757" y="279675"/>
                  <a:pt x="5202980" y="402402"/>
                </a:cubicBezTo>
                <a:lnTo>
                  <a:pt x="3475615" y="3397659"/>
                </a:lnTo>
                <a:cubicBezTo>
                  <a:pt x="3351756" y="3612430"/>
                  <a:pt x="3096074" y="3703765"/>
                  <a:pt x="2869653" y="3628412"/>
                </a:cubicBezTo>
                <a:lnTo>
                  <a:pt x="2774878" y="3585787"/>
                </a:lnTo>
                <a:lnTo>
                  <a:pt x="2690516" y="3525104"/>
                </a:lnTo>
                <a:cubicBezTo>
                  <a:pt x="2511895" y="3366869"/>
                  <a:pt x="2462890" y="3099821"/>
                  <a:pt x="2586750" y="2885050"/>
                </a:cubicBezTo>
                <a:close/>
                <a:moveTo>
                  <a:pt x="2147337" y="0"/>
                </a:moveTo>
                <a:lnTo>
                  <a:pt x="4044712" y="0"/>
                </a:lnTo>
                <a:lnTo>
                  <a:pt x="4009591" y="78090"/>
                </a:lnTo>
                <a:lnTo>
                  <a:pt x="1954526" y="3641582"/>
                </a:lnTo>
                <a:cubicBezTo>
                  <a:pt x="1726593" y="4036818"/>
                  <a:pt x="1221417" y="4172444"/>
                  <a:pt x="826182" y="3944511"/>
                </a:cubicBezTo>
                <a:cubicBezTo>
                  <a:pt x="430946" y="3716580"/>
                  <a:pt x="295321" y="3211403"/>
                  <a:pt x="523253" y="2816168"/>
                </a:cubicBezTo>
                <a:close/>
                <a:moveTo>
                  <a:pt x="1087655" y="0"/>
                </a:moveTo>
                <a:lnTo>
                  <a:pt x="1950543" y="0"/>
                </a:lnTo>
                <a:lnTo>
                  <a:pt x="697575" y="2172649"/>
                </a:lnTo>
                <a:cubicBezTo>
                  <a:pt x="594455" y="2351461"/>
                  <a:pt x="365905" y="2412820"/>
                  <a:pt x="187094" y="2309699"/>
                </a:cubicBezTo>
                <a:lnTo>
                  <a:pt x="187095" y="2309700"/>
                </a:lnTo>
                <a:cubicBezTo>
                  <a:pt x="8284" y="2206580"/>
                  <a:pt x="-53075" y="1978030"/>
                  <a:pt x="50045" y="1799219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E66930-7DD3-2953-1852-09237DAD0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DFD926-B433-8605-4E67-D621D804E7DF}"/>
              </a:ext>
            </a:extLst>
          </p:cNvPr>
          <p:cNvCxnSpPr/>
          <p:nvPr userDrawn="1"/>
        </p:nvCxnSpPr>
        <p:spPr bwMode="auto">
          <a:xfrm flipH="1">
            <a:off x="1200384" y="3223491"/>
            <a:ext cx="9580" cy="877454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0802D-C817-72AC-6606-FD0D182A0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5339" y="3429000"/>
            <a:ext cx="5048250" cy="3159125"/>
          </a:xfr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  <a:latin typeface="Figtree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B621D"/>
                </a:solidFill>
              </a:rPr>
              <a:t>Section title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2B62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2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42ADC5-B9CB-2927-3158-96E54AF50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0" b="5140"/>
          <a:stretch/>
        </p:blipFill>
        <p:spPr>
          <a:xfrm>
            <a:off x="7151077" y="0"/>
            <a:ext cx="6134231" cy="5633289"/>
          </a:xfrm>
          <a:custGeom>
            <a:avLst/>
            <a:gdLst>
              <a:gd name="connsiteX0" fmla="*/ 3119443 w 6388404"/>
              <a:gd name="connsiteY0" fmla="*/ 5029801 h 5866706"/>
              <a:gd name="connsiteX1" fmla="*/ 3528473 w 6388404"/>
              <a:gd name="connsiteY1" fmla="*/ 5448254 h 5866706"/>
              <a:gd name="connsiteX2" fmla="*/ 3119443 w 6388404"/>
              <a:gd name="connsiteY2" fmla="*/ 5866706 h 5866706"/>
              <a:gd name="connsiteX3" fmla="*/ 2710412 w 6388404"/>
              <a:gd name="connsiteY3" fmla="*/ 5448253 h 5866706"/>
              <a:gd name="connsiteX4" fmla="*/ 3119443 w 6388404"/>
              <a:gd name="connsiteY4" fmla="*/ 5029801 h 5866706"/>
              <a:gd name="connsiteX5" fmla="*/ 2432034 w 6388404"/>
              <a:gd name="connsiteY5" fmla="*/ 3593640 h 5866706"/>
              <a:gd name="connsiteX6" fmla="*/ 2724294 w 6388404"/>
              <a:gd name="connsiteY6" fmla="*/ 3661040 h 5866706"/>
              <a:gd name="connsiteX7" fmla="*/ 2724292 w 6388404"/>
              <a:gd name="connsiteY7" fmla="*/ 3661042 h 5866706"/>
              <a:gd name="connsiteX8" fmla="*/ 2912422 w 6388404"/>
              <a:gd name="connsiteY8" fmla="*/ 4361780 h 5866706"/>
              <a:gd name="connsiteX9" fmla="*/ 2833925 w 6388404"/>
              <a:gd name="connsiteY9" fmla="*/ 4497892 h 5866706"/>
              <a:gd name="connsiteX10" fmla="*/ 2133187 w 6388404"/>
              <a:gd name="connsiteY10" fmla="*/ 4686021 h 5866706"/>
              <a:gd name="connsiteX11" fmla="*/ 2133186 w 6388404"/>
              <a:gd name="connsiteY11" fmla="*/ 4686022 h 5866706"/>
              <a:gd name="connsiteX12" fmla="*/ 1945059 w 6388404"/>
              <a:gd name="connsiteY12" fmla="*/ 3985283 h 5866706"/>
              <a:gd name="connsiteX13" fmla="*/ 2023556 w 6388404"/>
              <a:gd name="connsiteY13" fmla="*/ 3849169 h 5866706"/>
              <a:gd name="connsiteX14" fmla="*/ 2432034 w 6388404"/>
              <a:gd name="connsiteY14" fmla="*/ 3593640 h 5866706"/>
              <a:gd name="connsiteX15" fmla="*/ 5730631 w 6388404"/>
              <a:gd name="connsiteY15" fmla="*/ 344237 h 5866706"/>
              <a:gd name="connsiteX16" fmla="*/ 6080743 w 6388404"/>
              <a:gd name="connsiteY16" fmla="*/ 424978 h 5866706"/>
              <a:gd name="connsiteX17" fmla="*/ 6306111 w 6388404"/>
              <a:gd name="connsiteY17" fmla="*/ 1264425 h 5866706"/>
              <a:gd name="connsiteX18" fmla="*/ 4254604 w 6388404"/>
              <a:gd name="connsiteY18" fmla="*/ 4821746 h 5866706"/>
              <a:gd name="connsiteX19" fmla="*/ 3415157 w 6388404"/>
              <a:gd name="connsiteY19" fmla="*/ 5047114 h 5866706"/>
              <a:gd name="connsiteX20" fmla="*/ 3189789 w 6388404"/>
              <a:gd name="connsiteY20" fmla="*/ 4207667 h 5866706"/>
              <a:gd name="connsiteX21" fmla="*/ 5241296 w 6388404"/>
              <a:gd name="connsiteY21" fmla="*/ 650346 h 5866706"/>
              <a:gd name="connsiteX22" fmla="*/ 5730631 w 6388404"/>
              <a:gd name="connsiteY22" fmla="*/ 344237 h 5866706"/>
              <a:gd name="connsiteX23" fmla="*/ 4250558 w 6388404"/>
              <a:gd name="connsiteY23" fmla="*/ 0 h 5866706"/>
              <a:gd name="connsiteX24" fmla="*/ 5249158 w 6388404"/>
              <a:gd name="connsiteY24" fmla="*/ 0 h 5866706"/>
              <a:gd name="connsiteX25" fmla="*/ 5254045 w 6388404"/>
              <a:gd name="connsiteY25" fmla="*/ 13070 h 5866706"/>
              <a:gd name="connsiteX26" fmla="*/ 5202980 w 6388404"/>
              <a:gd name="connsiteY26" fmla="*/ 402402 h 5866706"/>
              <a:gd name="connsiteX27" fmla="*/ 3475615 w 6388404"/>
              <a:gd name="connsiteY27" fmla="*/ 3397659 h 5866706"/>
              <a:gd name="connsiteX28" fmla="*/ 2869653 w 6388404"/>
              <a:gd name="connsiteY28" fmla="*/ 3628412 h 5866706"/>
              <a:gd name="connsiteX29" fmla="*/ 2774878 w 6388404"/>
              <a:gd name="connsiteY29" fmla="*/ 3585787 h 5866706"/>
              <a:gd name="connsiteX30" fmla="*/ 2690516 w 6388404"/>
              <a:gd name="connsiteY30" fmla="*/ 3525104 h 5866706"/>
              <a:gd name="connsiteX31" fmla="*/ 2586750 w 6388404"/>
              <a:gd name="connsiteY31" fmla="*/ 2885050 h 5866706"/>
              <a:gd name="connsiteX32" fmla="*/ 2147337 w 6388404"/>
              <a:gd name="connsiteY32" fmla="*/ 0 h 5866706"/>
              <a:gd name="connsiteX33" fmla="*/ 4044712 w 6388404"/>
              <a:gd name="connsiteY33" fmla="*/ 0 h 5866706"/>
              <a:gd name="connsiteX34" fmla="*/ 4009591 w 6388404"/>
              <a:gd name="connsiteY34" fmla="*/ 78090 h 5866706"/>
              <a:gd name="connsiteX35" fmla="*/ 1954526 w 6388404"/>
              <a:gd name="connsiteY35" fmla="*/ 3641582 h 5866706"/>
              <a:gd name="connsiteX36" fmla="*/ 826182 w 6388404"/>
              <a:gd name="connsiteY36" fmla="*/ 3944511 h 5866706"/>
              <a:gd name="connsiteX37" fmla="*/ 523253 w 6388404"/>
              <a:gd name="connsiteY37" fmla="*/ 2816168 h 5866706"/>
              <a:gd name="connsiteX38" fmla="*/ 1087655 w 6388404"/>
              <a:gd name="connsiteY38" fmla="*/ 0 h 5866706"/>
              <a:gd name="connsiteX39" fmla="*/ 1950543 w 6388404"/>
              <a:gd name="connsiteY39" fmla="*/ 0 h 5866706"/>
              <a:gd name="connsiteX40" fmla="*/ 697575 w 6388404"/>
              <a:gd name="connsiteY40" fmla="*/ 2172649 h 5866706"/>
              <a:gd name="connsiteX41" fmla="*/ 187094 w 6388404"/>
              <a:gd name="connsiteY41" fmla="*/ 2309699 h 5866706"/>
              <a:gd name="connsiteX42" fmla="*/ 187095 w 6388404"/>
              <a:gd name="connsiteY42" fmla="*/ 2309700 h 5866706"/>
              <a:gd name="connsiteX43" fmla="*/ 50045 w 6388404"/>
              <a:gd name="connsiteY43" fmla="*/ 1799219 h 586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388404" h="5866706">
                <a:moveTo>
                  <a:pt x="3119443" y="5029801"/>
                </a:moveTo>
                <a:cubicBezTo>
                  <a:pt x="3345345" y="5029801"/>
                  <a:pt x="3528474" y="5217149"/>
                  <a:pt x="3528473" y="5448254"/>
                </a:cubicBezTo>
                <a:cubicBezTo>
                  <a:pt x="3528474" y="5679359"/>
                  <a:pt x="3345345" y="5866707"/>
                  <a:pt x="3119443" y="5866706"/>
                </a:cubicBezTo>
                <a:cubicBezTo>
                  <a:pt x="2893541" y="5866707"/>
                  <a:pt x="2710412" y="5679358"/>
                  <a:pt x="2710412" y="5448253"/>
                </a:cubicBezTo>
                <a:cubicBezTo>
                  <a:pt x="2710412" y="5217149"/>
                  <a:pt x="2893541" y="5029801"/>
                  <a:pt x="3119443" y="5029801"/>
                </a:cubicBezTo>
                <a:close/>
                <a:moveTo>
                  <a:pt x="2432034" y="3593640"/>
                </a:moveTo>
                <a:cubicBezTo>
                  <a:pt x="2530602" y="3586625"/>
                  <a:pt x="2632249" y="3607958"/>
                  <a:pt x="2724294" y="3661040"/>
                </a:cubicBezTo>
                <a:lnTo>
                  <a:pt x="2724292" y="3661042"/>
                </a:lnTo>
                <a:cubicBezTo>
                  <a:pt x="2969746" y="3802595"/>
                  <a:pt x="3053975" y="4116325"/>
                  <a:pt x="2912422" y="4361780"/>
                </a:cubicBezTo>
                <a:lnTo>
                  <a:pt x="2833925" y="4497892"/>
                </a:lnTo>
                <a:cubicBezTo>
                  <a:pt x="2692371" y="4743346"/>
                  <a:pt x="2378640" y="4827574"/>
                  <a:pt x="2133187" y="4686021"/>
                </a:cubicBezTo>
                <a:lnTo>
                  <a:pt x="2133186" y="4686022"/>
                </a:lnTo>
                <a:cubicBezTo>
                  <a:pt x="1887733" y="4544469"/>
                  <a:pt x="1803505" y="4230738"/>
                  <a:pt x="1945059" y="3985283"/>
                </a:cubicBezTo>
                <a:lnTo>
                  <a:pt x="2023556" y="3849169"/>
                </a:lnTo>
                <a:cubicBezTo>
                  <a:pt x="2112027" y="3695761"/>
                  <a:pt x="2267754" y="3605331"/>
                  <a:pt x="2432034" y="3593640"/>
                </a:cubicBezTo>
                <a:close/>
                <a:moveTo>
                  <a:pt x="5730631" y="344237"/>
                </a:moveTo>
                <a:cubicBezTo>
                  <a:pt x="5848710" y="335834"/>
                  <a:pt x="5970478" y="361389"/>
                  <a:pt x="6080743" y="424978"/>
                </a:cubicBezTo>
                <a:cubicBezTo>
                  <a:pt x="6374783" y="594551"/>
                  <a:pt x="6475684" y="970385"/>
                  <a:pt x="6306111" y="1264425"/>
                </a:cubicBezTo>
                <a:lnTo>
                  <a:pt x="4254604" y="4821746"/>
                </a:lnTo>
                <a:cubicBezTo>
                  <a:pt x="4085031" y="5115786"/>
                  <a:pt x="3709198" y="5216686"/>
                  <a:pt x="3415157" y="5047114"/>
                </a:cubicBezTo>
                <a:cubicBezTo>
                  <a:pt x="3121117" y="4877541"/>
                  <a:pt x="3020216" y="4501707"/>
                  <a:pt x="3189789" y="4207667"/>
                </a:cubicBezTo>
                <a:lnTo>
                  <a:pt x="5241296" y="650346"/>
                </a:lnTo>
                <a:cubicBezTo>
                  <a:pt x="5347279" y="466572"/>
                  <a:pt x="5533833" y="358240"/>
                  <a:pt x="5730631" y="344237"/>
                </a:cubicBezTo>
                <a:close/>
                <a:moveTo>
                  <a:pt x="4250558" y="0"/>
                </a:moveTo>
                <a:lnTo>
                  <a:pt x="5249158" y="0"/>
                </a:lnTo>
                <a:lnTo>
                  <a:pt x="5254045" y="13070"/>
                </a:lnTo>
                <a:cubicBezTo>
                  <a:pt x="5288089" y="139878"/>
                  <a:pt x="5273757" y="279675"/>
                  <a:pt x="5202980" y="402402"/>
                </a:cubicBezTo>
                <a:lnTo>
                  <a:pt x="3475615" y="3397659"/>
                </a:lnTo>
                <a:cubicBezTo>
                  <a:pt x="3351756" y="3612430"/>
                  <a:pt x="3096074" y="3703765"/>
                  <a:pt x="2869653" y="3628412"/>
                </a:cubicBezTo>
                <a:lnTo>
                  <a:pt x="2774878" y="3585787"/>
                </a:lnTo>
                <a:lnTo>
                  <a:pt x="2690516" y="3525104"/>
                </a:lnTo>
                <a:cubicBezTo>
                  <a:pt x="2511895" y="3366869"/>
                  <a:pt x="2462890" y="3099821"/>
                  <a:pt x="2586750" y="2885050"/>
                </a:cubicBezTo>
                <a:close/>
                <a:moveTo>
                  <a:pt x="2147337" y="0"/>
                </a:moveTo>
                <a:lnTo>
                  <a:pt x="4044712" y="0"/>
                </a:lnTo>
                <a:lnTo>
                  <a:pt x="4009591" y="78090"/>
                </a:lnTo>
                <a:lnTo>
                  <a:pt x="1954526" y="3641582"/>
                </a:lnTo>
                <a:cubicBezTo>
                  <a:pt x="1726593" y="4036818"/>
                  <a:pt x="1221417" y="4172444"/>
                  <a:pt x="826182" y="3944511"/>
                </a:cubicBezTo>
                <a:cubicBezTo>
                  <a:pt x="430946" y="3716580"/>
                  <a:pt x="295321" y="3211403"/>
                  <a:pt x="523253" y="2816168"/>
                </a:cubicBezTo>
                <a:close/>
                <a:moveTo>
                  <a:pt x="1087655" y="0"/>
                </a:moveTo>
                <a:lnTo>
                  <a:pt x="1950543" y="0"/>
                </a:lnTo>
                <a:lnTo>
                  <a:pt x="697575" y="2172649"/>
                </a:lnTo>
                <a:cubicBezTo>
                  <a:pt x="594455" y="2351461"/>
                  <a:pt x="365905" y="2412820"/>
                  <a:pt x="187094" y="2309699"/>
                </a:cubicBezTo>
                <a:lnTo>
                  <a:pt x="187095" y="2309700"/>
                </a:lnTo>
                <a:cubicBezTo>
                  <a:pt x="8284" y="2206580"/>
                  <a:pt x="-53075" y="1978030"/>
                  <a:pt x="50045" y="1799219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E66930-7DD3-2953-1852-09237DAD0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DFD926-B433-8605-4E67-D621D804E7DF}"/>
              </a:ext>
            </a:extLst>
          </p:cNvPr>
          <p:cNvCxnSpPr/>
          <p:nvPr userDrawn="1"/>
        </p:nvCxnSpPr>
        <p:spPr bwMode="auto">
          <a:xfrm flipH="1">
            <a:off x="1200384" y="3223491"/>
            <a:ext cx="9580" cy="877454"/>
          </a:xfrm>
          <a:prstGeom prst="line">
            <a:avLst/>
          </a:prstGeom>
          <a:noFill/>
          <a:ln w="76200" cap="flat" cmpd="sng" algn="ctr">
            <a:solidFill>
              <a:srgbClr val="2B62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0802D-C817-72AC-6606-FD0D182A0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5339" y="3429000"/>
            <a:ext cx="5048250" cy="3159125"/>
          </a:xfr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B621D"/>
                </a:solidFill>
              </a:rPr>
              <a:t>Section title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2B62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588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 field of crops with mountains in the background&#10;&#10;Description automatically generated">
            <a:extLst>
              <a:ext uri="{FF2B5EF4-FFF2-40B4-BE49-F238E27FC236}">
                <a16:creationId xmlns:a16="http://schemas.microsoft.com/office/drawing/2014/main" id="{F7BD9F47-9D95-2E32-F7E7-A427B72FDD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1F5053-67D1-D922-37CE-9E4785EE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0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838"/>
                </a:solidFill>
              </a:defRPr>
            </a:lvl1pPr>
            <a:lvl2pPr>
              <a:defRPr>
                <a:solidFill>
                  <a:srgbClr val="3B3838"/>
                </a:solidFill>
              </a:defRPr>
            </a:lvl2pPr>
            <a:lvl3pPr>
              <a:defRPr>
                <a:solidFill>
                  <a:srgbClr val="3B3838"/>
                </a:solidFill>
              </a:defRPr>
            </a:lvl3pPr>
            <a:lvl4pPr>
              <a:defRPr>
                <a:solidFill>
                  <a:srgbClr val="3B3838"/>
                </a:solidFill>
              </a:defRPr>
            </a:lvl4pPr>
            <a:lvl5pPr>
              <a:defRPr>
                <a:solidFill>
                  <a:srgbClr val="3B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F5053-67D1-D922-37CE-9E4785EE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01ECE36-A42C-86CE-CF52-B16472F5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7688" y="599440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C643-4169-49CC-AECB-FEA8A60B3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82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tion 1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4513-61D4-43F8-01CD-4BFCF1DF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6750-CA6F-A2F7-99E5-CC478C1A8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2FA87-5D1F-FC67-B7E5-883FB1A5C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field of crops with mountains in the background&#10;&#10;Description automatically generated">
            <a:extLst>
              <a:ext uri="{FF2B5EF4-FFF2-40B4-BE49-F238E27FC236}">
                <a16:creationId xmlns:a16="http://schemas.microsoft.com/office/drawing/2014/main" id="{280F834D-057F-99BE-364F-2BF7118F22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9483D-69CC-3CDF-5B06-8D70F99E6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28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tion Two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4513-61D4-43F8-01CD-4BFCF1DF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6750-CA6F-A2F7-99E5-CC478C1A8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2FA87-5D1F-FC67-B7E5-883FB1A5C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9483D-69CC-3CDF-5B06-8D70F99E6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57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66930-7DD3-2953-1852-09237DAD0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DFD926-B433-8605-4E67-D621D804E7DF}"/>
              </a:ext>
            </a:extLst>
          </p:cNvPr>
          <p:cNvCxnSpPr/>
          <p:nvPr userDrawn="1"/>
        </p:nvCxnSpPr>
        <p:spPr bwMode="auto">
          <a:xfrm flipH="1">
            <a:off x="1200384" y="3223491"/>
            <a:ext cx="9580" cy="877454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0802D-C817-72AC-6606-FD0D182A0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5339" y="3429000"/>
            <a:ext cx="5048250" cy="3159125"/>
          </a:xfr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B621D"/>
                </a:solidFill>
              </a:rPr>
              <a:t>Section title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2B621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E7096B-2FED-8276-2AB8-45BC44E58C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r="22893"/>
          <a:stretch>
            <a:fillRect/>
          </a:stretch>
        </p:blipFill>
        <p:spPr>
          <a:xfrm>
            <a:off x="7000542" y="0"/>
            <a:ext cx="6155628" cy="5633289"/>
          </a:xfrm>
          <a:custGeom>
            <a:avLst/>
            <a:gdLst>
              <a:gd name="connsiteX0" fmla="*/ 2986092 w 6231612"/>
              <a:gd name="connsiteY0" fmla="*/ 4865920 h 5702825"/>
              <a:gd name="connsiteX1" fmla="*/ 3395124 w 6231612"/>
              <a:gd name="connsiteY1" fmla="*/ 5284373 h 5702825"/>
              <a:gd name="connsiteX2" fmla="*/ 3068527 w 6231612"/>
              <a:gd name="connsiteY2" fmla="*/ 5694325 h 5702825"/>
              <a:gd name="connsiteX3" fmla="*/ 2986103 w 6231612"/>
              <a:gd name="connsiteY3" fmla="*/ 5702825 h 5702825"/>
              <a:gd name="connsiteX4" fmla="*/ 2986083 w 6231612"/>
              <a:gd name="connsiteY4" fmla="*/ 5702825 h 5702825"/>
              <a:gd name="connsiteX5" fmla="*/ 2903659 w 6231612"/>
              <a:gd name="connsiteY5" fmla="*/ 5694325 h 5702825"/>
              <a:gd name="connsiteX6" fmla="*/ 2577061 w 6231612"/>
              <a:gd name="connsiteY6" fmla="*/ 5284374 h 5702825"/>
              <a:gd name="connsiteX7" fmla="*/ 2986092 w 6231612"/>
              <a:gd name="connsiteY7" fmla="*/ 4865920 h 5702825"/>
              <a:gd name="connsiteX8" fmla="*/ 2432034 w 6231612"/>
              <a:gd name="connsiteY8" fmla="*/ 3467693 h 5702825"/>
              <a:gd name="connsiteX9" fmla="*/ 2724294 w 6231612"/>
              <a:gd name="connsiteY9" fmla="*/ 3535093 h 5702825"/>
              <a:gd name="connsiteX10" fmla="*/ 2724292 w 6231612"/>
              <a:gd name="connsiteY10" fmla="*/ 3535094 h 5702825"/>
              <a:gd name="connsiteX11" fmla="*/ 2912422 w 6231612"/>
              <a:gd name="connsiteY11" fmla="*/ 4235833 h 5702825"/>
              <a:gd name="connsiteX12" fmla="*/ 2833925 w 6231612"/>
              <a:gd name="connsiteY12" fmla="*/ 4371945 h 5702825"/>
              <a:gd name="connsiteX13" fmla="*/ 2133187 w 6231612"/>
              <a:gd name="connsiteY13" fmla="*/ 4560074 h 5702825"/>
              <a:gd name="connsiteX14" fmla="*/ 2133186 w 6231612"/>
              <a:gd name="connsiteY14" fmla="*/ 4560074 h 5702825"/>
              <a:gd name="connsiteX15" fmla="*/ 1945059 w 6231612"/>
              <a:gd name="connsiteY15" fmla="*/ 3859336 h 5702825"/>
              <a:gd name="connsiteX16" fmla="*/ 2023556 w 6231612"/>
              <a:gd name="connsiteY16" fmla="*/ 3723222 h 5702825"/>
              <a:gd name="connsiteX17" fmla="*/ 2432034 w 6231612"/>
              <a:gd name="connsiteY17" fmla="*/ 3467693 h 5702825"/>
              <a:gd name="connsiteX18" fmla="*/ 5696606 w 6231612"/>
              <a:gd name="connsiteY18" fmla="*/ 176053 h 5702825"/>
              <a:gd name="connsiteX19" fmla="*/ 5981373 w 6231612"/>
              <a:gd name="connsiteY19" fmla="*/ 241725 h 5702825"/>
              <a:gd name="connsiteX20" fmla="*/ 6164679 w 6231612"/>
              <a:gd name="connsiteY20" fmla="*/ 924496 h 5702825"/>
              <a:gd name="connsiteX21" fmla="*/ 3998560 w 6231612"/>
              <a:gd name="connsiteY21" fmla="*/ 4680555 h 5702825"/>
              <a:gd name="connsiteX22" fmla="*/ 3315788 w 6231612"/>
              <a:gd name="connsiteY22" fmla="*/ 4863860 h 5702825"/>
              <a:gd name="connsiteX23" fmla="*/ 3132483 w 6231612"/>
              <a:gd name="connsiteY23" fmla="*/ 4181088 h 5702825"/>
              <a:gd name="connsiteX24" fmla="*/ 5298602 w 6231612"/>
              <a:gd name="connsiteY24" fmla="*/ 425030 h 5702825"/>
              <a:gd name="connsiteX25" fmla="*/ 5696606 w 6231612"/>
              <a:gd name="connsiteY25" fmla="*/ 176053 h 5702825"/>
              <a:gd name="connsiteX26" fmla="*/ 4177924 w 6231612"/>
              <a:gd name="connsiteY26" fmla="*/ 0 h 5702825"/>
              <a:gd name="connsiteX27" fmla="*/ 5269973 w 6231612"/>
              <a:gd name="connsiteY27" fmla="*/ 0 h 5702825"/>
              <a:gd name="connsiteX28" fmla="*/ 5267821 w 6231612"/>
              <a:gd name="connsiteY28" fmla="*/ 83319 h 5702825"/>
              <a:gd name="connsiteX29" fmla="*/ 5202980 w 6231612"/>
              <a:gd name="connsiteY29" fmla="*/ 276454 h 5702825"/>
              <a:gd name="connsiteX30" fmla="*/ 3475614 w 6231612"/>
              <a:gd name="connsiteY30" fmla="*/ 3271711 h 5702825"/>
              <a:gd name="connsiteX31" fmla="*/ 2869653 w 6231612"/>
              <a:gd name="connsiteY31" fmla="*/ 3502464 h 5702825"/>
              <a:gd name="connsiteX32" fmla="*/ 2774878 w 6231612"/>
              <a:gd name="connsiteY32" fmla="*/ 3459840 h 5702825"/>
              <a:gd name="connsiteX33" fmla="*/ 2690516 w 6231612"/>
              <a:gd name="connsiteY33" fmla="*/ 3399156 h 5702825"/>
              <a:gd name="connsiteX34" fmla="*/ 2586750 w 6231612"/>
              <a:gd name="connsiteY34" fmla="*/ 2759102 h 5702825"/>
              <a:gd name="connsiteX35" fmla="*/ 2074703 w 6231612"/>
              <a:gd name="connsiteY35" fmla="*/ 0 h 5702825"/>
              <a:gd name="connsiteX36" fmla="*/ 3981992 w 6231612"/>
              <a:gd name="connsiteY36" fmla="*/ 0 h 5702825"/>
              <a:gd name="connsiteX37" fmla="*/ 1954525 w 6231612"/>
              <a:gd name="connsiteY37" fmla="*/ 3515635 h 5702825"/>
              <a:gd name="connsiteX38" fmla="*/ 826182 w 6231612"/>
              <a:gd name="connsiteY38" fmla="*/ 3818563 h 5702825"/>
              <a:gd name="connsiteX39" fmla="*/ 523252 w 6231612"/>
              <a:gd name="connsiteY39" fmla="*/ 2690221 h 5702825"/>
              <a:gd name="connsiteX40" fmla="*/ 1015021 w 6231612"/>
              <a:gd name="connsiteY40" fmla="*/ 0 h 5702825"/>
              <a:gd name="connsiteX41" fmla="*/ 1877909 w 6231612"/>
              <a:gd name="connsiteY41" fmla="*/ 0 h 5702825"/>
              <a:gd name="connsiteX42" fmla="*/ 697575 w 6231612"/>
              <a:gd name="connsiteY42" fmla="*/ 2046702 h 5702825"/>
              <a:gd name="connsiteX43" fmla="*/ 187094 w 6231612"/>
              <a:gd name="connsiteY43" fmla="*/ 2183752 h 5702825"/>
              <a:gd name="connsiteX44" fmla="*/ 187095 w 6231612"/>
              <a:gd name="connsiteY44" fmla="*/ 2183752 h 5702825"/>
              <a:gd name="connsiteX45" fmla="*/ 50045 w 6231612"/>
              <a:gd name="connsiteY45" fmla="*/ 1673271 h 570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231612" h="5702825">
                <a:moveTo>
                  <a:pt x="2986092" y="4865920"/>
                </a:moveTo>
                <a:cubicBezTo>
                  <a:pt x="3211994" y="4865921"/>
                  <a:pt x="3395124" y="5053268"/>
                  <a:pt x="3395124" y="5284373"/>
                </a:cubicBezTo>
                <a:cubicBezTo>
                  <a:pt x="3395124" y="5486590"/>
                  <a:pt x="3254916" y="5655305"/>
                  <a:pt x="3068527" y="5694325"/>
                </a:cubicBezTo>
                <a:lnTo>
                  <a:pt x="2986103" y="5702825"/>
                </a:lnTo>
                <a:lnTo>
                  <a:pt x="2986083" y="5702825"/>
                </a:lnTo>
                <a:lnTo>
                  <a:pt x="2903659" y="5694325"/>
                </a:lnTo>
                <a:cubicBezTo>
                  <a:pt x="2717270" y="5655306"/>
                  <a:pt x="2577062" y="5486590"/>
                  <a:pt x="2577061" y="5284374"/>
                </a:cubicBezTo>
                <a:cubicBezTo>
                  <a:pt x="2577061" y="5053269"/>
                  <a:pt x="2760190" y="4865920"/>
                  <a:pt x="2986092" y="4865920"/>
                </a:cubicBezTo>
                <a:close/>
                <a:moveTo>
                  <a:pt x="2432034" y="3467693"/>
                </a:moveTo>
                <a:cubicBezTo>
                  <a:pt x="2530602" y="3460678"/>
                  <a:pt x="2632249" y="3482010"/>
                  <a:pt x="2724294" y="3535093"/>
                </a:cubicBezTo>
                <a:lnTo>
                  <a:pt x="2724292" y="3535094"/>
                </a:lnTo>
                <a:cubicBezTo>
                  <a:pt x="2969746" y="3676647"/>
                  <a:pt x="3053975" y="3990377"/>
                  <a:pt x="2912422" y="4235833"/>
                </a:cubicBezTo>
                <a:lnTo>
                  <a:pt x="2833925" y="4371945"/>
                </a:lnTo>
                <a:cubicBezTo>
                  <a:pt x="2692371" y="4617398"/>
                  <a:pt x="2378640" y="4701626"/>
                  <a:pt x="2133187" y="4560074"/>
                </a:cubicBezTo>
                <a:lnTo>
                  <a:pt x="2133186" y="4560074"/>
                </a:lnTo>
                <a:cubicBezTo>
                  <a:pt x="1887732" y="4418521"/>
                  <a:pt x="1803504" y="4104790"/>
                  <a:pt x="1945059" y="3859336"/>
                </a:cubicBezTo>
                <a:lnTo>
                  <a:pt x="2023556" y="3723222"/>
                </a:lnTo>
                <a:cubicBezTo>
                  <a:pt x="2112027" y="3569813"/>
                  <a:pt x="2267754" y="3479384"/>
                  <a:pt x="2432034" y="3467693"/>
                </a:cubicBezTo>
                <a:close/>
                <a:moveTo>
                  <a:pt x="5696606" y="176053"/>
                </a:moveTo>
                <a:cubicBezTo>
                  <a:pt x="5792648" y="169218"/>
                  <a:pt x="5891689" y="190003"/>
                  <a:pt x="5981373" y="241725"/>
                </a:cubicBezTo>
                <a:cubicBezTo>
                  <a:pt x="6220534" y="379649"/>
                  <a:pt x="6302602" y="685336"/>
                  <a:pt x="6164679" y="924496"/>
                </a:cubicBezTo>
                <a:lnTo>
                  <a:pt x="3998560" y="4680555"/>
                </a:lnTo>
                <a:cubicBezTo>
                  <a:pt x="3860636" y="4919715"/>
                  <a:pt x="3554948" y="5001784"/>
                  <a:pt x="3315788" y="4863860"/>
                </a:cubicBezTo>
                <a:cubicBezTo>
                  <a:pt x="3076627" y="4725936"/>
                  <a:pt x="2994559" y="4420249"/>
                  <a:pt x="3132483" y="4181088"/>
                </a:cubicBezTo>
                <a:lnTo>
                  <a:pt x="5298602" y="425030"/>
                </a:lnTo>
                <a:cubicBezTo>
                  <a:pt x="5384804" y="275555"/>
                  <a:pt x="5536539" y="187443"/>
                  <a:pt x="5696606" y="176053"/>
                </a:cubicBezTo>
                <a:close/>
                <a:moveTo>
                  <a:pt x="4177924" y="0"/>
                </a:moveTo>
                <a:lnTo>
                  <a:pt x="5269973" y="0"/>
                </a:lnTo>
                <a:lnTo>
                  <a:pt x="5267821" y="83319"/>
                </a:lnTo>
                <a:cubicBezTo>
                  <a:pt x="5259646" y="149460"/>
                  <a:pt x="5238369" y="215091"/>
                  <a:pt x="5202980" y="276454"/>
                </a:cubicBezTo>
                <a:lnTo>
                  <a:pt x="3475614" y="3271711"/>
                </a:lnTo>
                <a:cubicBezTo>
                  <a:pt x="3351756" y="3486483"/>
                  <a:pt x="3096073" y="3577817"/>
                  <a:pt x="2869653" y="3502464"/>
                </a:cubicBezTo>
                <a:lnTo>
                  <a:pt x="2774878" y="3459840"/>
                </a:lnTo>
                <a:lnTo>
                  <a:pt x="2690516" y="3399156"/>
                </a:lnTo>
                <a:cubicBezTo>
                  <a:pt x="2511894" y="3240921"/>
                  <a:pt x="2462890" y="2973874"/>
                  <a:pt x="2586750" y="2759102"/>
                </a:cubicBezTo>
                <a:close/>
                <a:moveTo>
                  <a:pt x="2074703" y="0"/>
                </a:moveTo>
                <a:lnTo>
                  <a:pt x="3981992" y="0"/>
                </a:lnTo>
                <a:lnTo>
                  <a:pt x="1954525" y="3515635"/>
                </a:lnTo>
                <a:cubicBezTo>
                  <a:pt x="1726593" y="3910871"/>
                  <a:pt x="1221417" y="4046496"/>
                  <a:pt x="826182" y="3818563"/>
                </a:cubicBezTo>
                <a:cubicBezTo>
                  <a:pt x="430946" y="3590632"/>
                  <a:pt x="295321" y="3085455"/>
                  <a:pt x="523252" y="2690221"/>
                </a:cubicBezTo>
                <a:close/>
                <a:moveTo>
                  <a:pt x="1015021" y="0"/>
                </a:moveTo>
                <a:lnTo>
                  <a:pt x="1877909" y="0"/>
                </a:lnTo>
                <a:lnTo>
                  <a:pt x="697575" y="2046702"/>
                </a:lnTo>
                <a:cubicBezTo>
                  <a:pt x="594455" y="2225513"/>
                  <a:pt x="365905" y="2286872"/>
                  <a:pt x="187094" y="2183752"/>
                </a:cubicBezTo>
                <a:lnTo>
                  <a:pt x="187095" y="2183752"/>
                </a:lnTo>
                <a:cubicBezTo>
                  <a:pt x="8284" y="2080632"/>
                  <a:pt x="-53075" y="1852082"/>
                  <a:pt x="50045" y="16732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2745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F5053-67D1-D922-37CE-9E4785EE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8941F0-907B-6FB3-F5D2-3C22C37D1D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084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tion 2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4513-61D4-43F8-01CD-4BFCF1DF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6750-CA6F-A2F7-99E5-CC478C1A8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2FA87-5D1F-FC67-B7E5-883FB1A5C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9483D-69CC-3CDF-5B06-8D70F99E6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13591B-DA9E-EB96-F582-AF84035A46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16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66930-7DD3-2953-1852-09237DAD0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DFD926-B433-8605-4E67-D621D804E7DF}"/>
              </a:ext>
            </a:extLst>
          </p:cNvPr>
          <p:cNvCxnSpPr/>
          <p:nvPr userDrawn="1"/>
        </p:nvCxnSpPr>
        <p:spPr bwMode="auto">
          <a:xfrm flipH="1">
            <a:off x="1200384" y="3223491"/>
            <a:ext cx="9580" cy="877454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0802D-C817-72AC-6606-FD0D182A0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5339" y="3429000"/>
            <a:ext cx="5048250" cy="3159125"/>
          </a:xfr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B621D"/>
                </a:solidFill>
              </a:rPr>
              <a:t>Section title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2B621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CDC49-F505-1D33-E04C-68EF51997A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8" r="10303" b="31"/>
          <a:stretch>
            <a:fillRect/>
          </a:stretch>
        </p:blipFill>
        <p:spPr>
          <a:xfrm>
            <a:off x="7089430" y="0"/>
            <a:ext cx="6060012" cy="5605272"/>
          </a:xfrm>
          <a:custGeom>
            <a:avLst/>
            <a:gdLst>
              <a:gd name="connsiteX0" fmla="*/ 2986092 w 6231612"/>
              <a:gd name="connsiteY0" fmla="*/ 4927090 h 5763996"/>
              <a:gd name="connsiteX1" fmla="*/ 3395124 w 6231612"/>
              <a:gd name="connsiteY1" fmla="*/ 5345543 h 5763996"/>
              <a:gd name="connsiteX2" fmla="*/ 2986093 w 6231612"/>
              <a:gd name="connsiteY2" fmla="*/ 5763996 h 5763996"/>
              <a:gd name="connsiteX3" fmla="*/ 2577061 w 6231612"/>
              <a:gd name="connsiteY3" fmla="*/ 5345544 h 5763996"/>
              <a:gd name="connsiteX4" fmla="*/ 2986092 w 6231612"/>
              <a:gd name="connsiteY4" fmla="*/ 4927090 h 5763996"/>
              <a:gd name="connsiteX5" fmla="*/ 2432034 w 6231612"/>
              <a:gd name="connsiteY5" fmla="*/ 3528863 h 5763996"/>
              <a:gd name="connsiteX6" fmla="*/ 2724294 w 6231612"/>
              <a:gd name="connsiteY6" fmla="*/ 3596263 h 5763996"/>
              <a:gd name="connsiteX7" fmla="*/ 2724292 w 6231612"/>
              <a:gd name="connsiteY7" fmla="*/ 3596264 h 5763996"/>
              <a:gd name="connsiteX8" fmla="*/ 2912422 w 6231612"/>
              <a:gd name="connsiteY8" fmla="*/ 4297003 h 5763996"/>
              <a:gd name="connsiteX9" fmla="*/ 2833925 w 6231612"/>
              <a:gd name="connsiteY9" fmla="*/ 4433115 h 5763996"/>
              <a:gd name="connsiteX10" fmla="*/ 2133187 w 6231612"/>
              <a:gd name="connsiteY10" fmla="*/ 4621244 h 5763996"/>
              <a:gd name="connsiteX11" fmla="*/ 2133186 w 6231612"/>
              <a:gd name="connsiteY11" fmla="*/ 4621244 h 5763996"/>
              <a:gd name="connsiteX12" fmla="*/ 1945059 w 6231612"/>
              <a:gd name="connsiteY12" fmla="*/ 3920506 h 5763996"/>
              <a:gd name="connsiteX13" fmla="*/ 2023556 w 6231612"/>
              <a:gd name="connsiteY13" fmla="*/ 3784392 h 5763996"/>
              <a:gd name="connsiteX14" fmla="*/ 2432034 w 6231612"/>
              <a:gd name="connsiteY14" fmla="*/ 3528863 h 5763996"/>
              <a:gd name="connsiteX15" fmla="*/ 5696606 w 6231612"/>
              <a:gd name="connsiteY15" fmla="*/ 237223 h 5763996"/>
              <a:gd name="connsiteX16" fmla="*/ 5981373 w 6231612"/>
              <a:gd name="connsiteY16" fmla="*/ 302895 h 5763996"/>
              <a:gd name="connsiteX17" fmla="*/ 6164679 w 6231612"/>
              <a:gd name="connsiteY17" fmla="*/ 985666 h 5763996"/>
              <a:gd name="connsiteX18" fmla="*/ 3998560 w 6231612"/>
              <a:gd name="connsiteY18" fmla="*/ 4741725 h 5763996"/>
              <a:gd name="connsiteX19" fmla="*/ 3315788 w 6231612"/>
              <a:gd name="connsiteY19" fmla="*/ 4925030 h 5763996"/>
              <a:gd name="connsiteX20" fmla="*/ 3132483 w 6231612"/>
              <a:gd name="connsiteY20" fmla="*/ 4242258 h 5763996"/>
              <a:gd name="connsiteX21" fmla="*/ 5298602 w 6231612"/>
              <a:gd name="connsiteY21" fmla="*/ 486200 h 5763996"/>
              <a:gd name="connsiteX22" fmla="*/ 5696606 w 6231612"/>
              <a:gd name="connsiteY22" fmla="*/ 237223 h 5763996"/>
              <a:gd name="connsiteX23" fmla="*/ 4213201 w 6231612"/>
              <a:gd name="connsiteY23" fmla="*/ 0 h 5763996"/>
              <a:gd name="connsiteX24" fmla="*/ 5262747 w 6231612"/>
              <a:gd name="connsiteY24" fmla="*/ 0 h 5763996"/>
              <a:gd name="connsiteX25" fmla="*/ 5270382 w 6231612"/>
              <a:gd name="connsiteY25" fmla="*/ 45364 h 5763996"/>
              <a:gd name="connsiteX26" fmla="*/ 5202980 w 6231612"/>
              <a:gd name="connsiteY26" fmla="*/ 337624 h 5763996"/>
              <a:gd name="connsiteX27" fmla="*/ 3475614 w 6231612"/>
              <a:gd name="connsiteY27" fmla="*/ 3332881 h 5763996"/>
              <a:gd name="connsiteX28" fmla="*/ 2869653 w 6231612"/>
              <a:gd name="connsiteY28" fmla="*/ 3563634 h 5763996"/>
              <a:gd name="connsiteX29" fmla="*/ 2774878 w 6231612"/>
              <a:gd name="connsiteY29" fmla="*/ 3521010 h 5763996"/>
              <a:gd name="connsiteX30" fmla="*/ 2690516 w 6231612"/>
              <a:gd name="connsiteY30" fmla="*/ 3460326 h 5763996"/>
              <a:gd name="connsiteX31" fmla="*/ 2586750 w 6231612"/>
              <a:gd name="connsiteY31" fmla="*/ 2820272 h 5763996"/>
              <a:gd name="connsiteX32" fmla="*/ 2109980 w 6231612"/>
              <a:gd name="connsiteY32" fmla="*/ 0 h 5763996"/>
              <a:gd name="connsiteX33" fmla="*/ 4016398 w 6231612"/>
              <a:gd name="connsiteY33" fmla="*/ 0 h 5763996"/>
              <a:gd name="connsiteX34" fmla="*/ 4009591 w 6231612"/>
              <a:gd name="connsiteY34" fmla="*/ 13313 h 5763996"/>
              <a:gd name="connsiteX35" fmla="*/ 1954525 w 6231612"/>
              <a:gd name="connsiteY35" fmla="*/ 3576805 h 5763996"/>
              <a:gd name="connsiteX36" fmla="*/ 826182 w 6231612"/>
              <a:gd name="connsiteY36" fmla="*/ 3879733 h 5763996"/>
              <a:gd name="connsiteX37" fmla="*/ 523252 w 6231612"/>
              <a:gd name="connsiteY37" fmla="*/ 2751391 h 5763996"/>
              <a:gd name="connsiteX38" fmla="*/ 1050297 w 6231612"/>
              <a:gd name="connsiteY38" fmla="*/ 0 h 5763996"/>
              <a:gd name="connsiteX39" fmla="*/ 1913186 w 6231612"/>
              <a:gd name="connsiteY39" fmla="*/ 0 h 5763996"/>
              <a:gd name="connsiteX40" fmla="*/ 697575 w 6231612"/>
              <a:gd name="connsiteY40" fmla="*/ 2107872 h 5763996"/>
              <a:gd name="connsiteX41" fmla="*/ 187094 w 6231612"/>
              <a:gd name="connsiteY41" fmla="*/ 2244922 h 5763996"/>
              <a:gd name="connsiteX42" fmla="*/ 187095 w 6231612"/>
              <a:gd name="connsiteY42" fmla="*/ 2244922 h 5763996"/>
              <a:gd name="connsiteX43" fmla="*/ 50045 w 6231612"/>
              <a:gd name="connsiteY43" fmla="*/ 1734441 h 576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231612" h="5763996">
                <a:moveTo>
                  <a:pt x="2986092" y="4927090"/>
                </a:moveTo>
                <a:cubicBezTo>
                  <a:pt x="3211994" y="4927091"/>
                  <a:pt x="3395124" y="5114438"/>
                  <a:pt x="3395124" y="5345543"/>
                </a:cubicBezTo>
                <a:cubicBezTo>
                  <a:pt x="3395124" y="5576648"/>
                  <a:pt x="3211995" y="5763996"/>
                  <a:pt x="2986093" y="5763996"/>
                </a:cubicBezTo>
                <a:cubicBezTo>
                  <a:pt x="2760191" y="5763997"/>
                  <a:pt x="2577062" y="5576648"/>
                  <a:pt x="2577061" y="5345544"/>
                </a:cubicBezTo>
                <a:cubicBezTo>
                  <a:pt x="2577061" y="5114439"/>
                  <a:pt x="2760190" y="4927090"/>
                  <a:pt x="2986092" y="4927090"/>
                </a:cubicBezTo>
                <a:close/>
                <a:moveTo>
                  <a:pt x="2432034" y="3528863"/>
                </a:moveTo>
                <a:cubicBezTo>
                  <a:pt x="2530602" y="3521848"/>
                  <a:pt x="2632249" y="3543180"/>
                  <a:pt x="2724294" y="3596263"/>
                </a:cubicBezTo>
                <a:lnTo>
                  <a:pt x="2724292" y="3596264"/>
                </a:lnTo>
                <a:cubicBezTo>
                  <a:pt x="2969746" y="3737817"/>
                  <a:pt x="3053975" y="4051547"/>
                  <a:pt x="2912422" y="4297003"/>
                </a:cubicBezTo>
                <a:lnTo>
                  <a:pt x="2833925" y="4433115"/>
                </a:lnTo>
                <a:cubicBezTo>
                  <a:pt x="2692371" y="4678568"/>
                  <a:pt x="2378640" y="4762796"/>
                  <a:pt x="2133187" y="4621244"/>
                </a:cubicBezTo>
                <a:lnTo>
                  <a:pt x="2133186" y="4621244"/>
                </a:lnTo>
                <a:cubicBezTo>
                  <a:pt x="1887732" y="4479691"/>
                  <a:pt x="1803504" y="4165960"/>
                  <a:pt x="1945059" y="3920506"/>
                </a:cubicBezTo>
                <a:lnTo>
                  <a:pt x="2023556" y="3784392"/>
                </a:lnTo>
                <a:cubicBezTo>
                  <a:pt x="2112027" y="3630983"/>
                  <a:pt x="2267754" y="3540554"/>
                  <a:pt x="2432034" y="3528863"/>
                </a:cubicBezTo>
                <a:close/>
                <a:moveTo>
                  <a:pt x="5696606" y="237223"/>
                </a:moveTo>
                <a:cubicBezTo>
                  <a:pt x="5792648" y="230388"/>
                  <a:pt x="5891689" y="251173"/>
                  <a:pt x="5981373" y="302895"/>
                </a:cubicBezTo>
                <a:cubicBezTo>
                  <a:pt x="6220534" y="440818"/>
                  <a:pt x="6302602" y="746506"/>
                  <a:pt x="6164679" y="985666"/>
                </a:cubicBezTo>
                <a:lnTo>
                  <a:pt x="3998560" y="4741725"/>
                </a:lnTo>
                <a:cubicBezTo>
                  <a:pt x="3860636" y="4980885"/>
                  <a:pt x="3554948" y="5062954"/>
                  <a:pt x="3315788" y="4925030"/>
                </a:cubicBezTo>
                <a:cubicBezTo>
                  <a:pt x="3076627" y="4787106"/>
                  <a:pt x="2994559" y="4481419"/>
                  <a:pt x="3132483" y="4242258"/>
                </a:cubicBezTo>
                <a:lnTo>
                  <a:pt x="5298602" y="486200"/>
                </a:lnTo>
                <a:cubicBezTo>
                  <a:pt x="5384804" y="336725"/>
                  <a:pt x="5536539" y="248613"/>
                  <a:pt x="5696606" y="237223"/>
                </a:cubicBezTo>
                <a:close/>
                <a:moveTo>
                  <a:pt x="4213201" y="0"/>
                </a:moveTo>
                <a:lnTo>
                  <a:pt x="5262747" y="0"/>
                </a:lnTo>
                <a:lnTo>
                  <a:pt x="5270382" y="45364"/>
                </a:lnTo>
                <a:cubicBezTo>
                  <a:pt x="5277396" y="143932"/>
                  <a:pt x="5256063" y="245579"/>
                  <a:pt x="5202980" y="337624"/>
                </a:cubicBezTo>
                <a:lnTo>
                  <a:pt x="3475614" y="3332881"/>
                </a:lnTo>
                <a:cubicBezTo>
                  <a:pt x="3351756" y="3547653"/>
                  <a:pt x="3096073" y="3638987"/>
                  <a:pt x="2869653" y="3563634"/>
                </a:cubicBezTo>
                <a:lnTo>
                  <a:pt x="2774878" y="3521010"/>
                </a:lnTo>
                <a:lnTo>
                  <a:pt x="2690516" y="3460326"/>
                </a:lnTo>
                <a:cubicBezTo>
                  <a:pt x="2511894" y="3302091"/>
                  <a:pt x="2462890" y="3035044"/>
                  <a:pt x="2586750" y="2820272"/>
                </a:cubicBezTo>
                <a:close/>
                <a:moveTo>
                  <a:pt x="2109980" y="0"/>
                </a:moveTo>
                <a:lnTo>
                  <a:pt x="4016398" y="0"/>
                </a:lnTo>
                <a:lnTo>
                  <a:pt x="4009591" y="13313"/>
                </a:lnTo>
                <a:lnTo>
                  <a:pt x="1954525" y="3576805"/>
                </a:lnTo>
                <a:cubicBezTo>
                  <a:pt x="1726593" y="3972041"/>
                  <a:pt x="1221417" y="4107666"/>
                  <a:pt x="826182" y="3879733"/>
                </a:cubicBezTo>
                <a:cubicBezTo>
                  <a:pt x="430946" y="3651802"/>
                  <a:pt x="295321" y="3146625"/>
                  <a:pt x="523252" y="2751391"/>
                </a:cubicBezTo>
                <a:close/>
                <a:moveTo>
                  <a:pt x="1050297" y="0"/>
                </a:moveTo>
                <a:lnTo>
                  <a:pt x="1913186" y="0"/>
                </a:lnTo>
                <a:lnTo>
                  <a:pt x="697575" y="2107872"/>
                </a:lnTo>
                <a:cubicBezTo>
                  <a:pt x="594455" y="2286683"/>
                  <a:pt x="365905" y="2348042"/>
                  <a:pt x="187094" y="2244922"/>
                </a:cubicBezTo>
                <a:lnTo>
                  <a:pt x="187095" y="2244922"/>
                </a:lnTo>
                <a:cubicBezTo>
                  <a:pt x="8284" y="2141802"/>
                  <a:pt x="-53075" y="1913252"/>
                  <a:pt x="50045" y="17344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19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F5053-67D1-D922-37CE-9E4785EE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052961-2F3E-6919-C149-D817905578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760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tion 3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4513-61D4-43F8-01CD-4BFCF1DF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6750-CA6F-A2F7-99E5-CC478C1A8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2FA87-5D1F-FC67-B7E5-883FB1A5C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9483D-69CC-3CDF-5B06-8D70F99E6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FDA3FE-7012-28CC-D0F3-B5CF34A5BC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6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 field of crops with mountains in the background&#10;&#10;Description automatically generated">
            <a:extLst>
              <a:ext uri="{FF2B5EF4-FFF2-40B4-BE49-F238E27FC236}">
                <a16:creationId xmlns:a16="http://schemas.microsoft.com/office/drawing/2014/main" id="{F7BD9F47-9D95-2E32-F7E7-A427B72FDD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1F5053-67D1-D922-37CE-9E4785EE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61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66930-7DD3-2953-1852-09237DAD0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DFD926-B433-8605-4E67-D621D804E7DF}"/>
              </a:ext>
            </a:extLst>
          </p:cNvPr>
          <p:cNvCxnSpPr/>
          <p:nvPr userDrawn="1"/>
        </p:nvCxnSpPr>
        <p:spPr bwMode="auto">
          <a:xfrm flipH="1">
            <a:off x="1200384" y="3223491"/>
            <a:ext cx="9580" cy="877454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0802D-C817-72AC-6606-FD0D182A0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5339" y="3429000"/>
            <a:ext cx="5048250" cy="3159125"/>
          </a:xfr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B621D"/>
                </a:solidFill>
              </a:rPr>
              <a:t>Section title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2B621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C3D276-8483-4389-0980-331058E3F1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9" r="9631" b="1683"/>
          <a:stretch>
            <a:fillRect/>
          </a:stretch>
        </p:blipFill>
        <p:spPr>
          <a:xfrm>
            <a:off x="6977028" y="0"/>
            <a:ext cx="6191991" cy="5632704"/>
          </a:xfrm>
          <a:custGeom>
            <a:avLst/>
            <a:gdLst>
              <a:gd name="connsiteX0" fmla="*/ 2986092 w 6231612"/>
              <a:gd name="connsiteY0" fmla="*/ 4831840 h 5668746"/>
              <a:gd name="connsiteX1" fmla="*/ 3395124 w 6231612"/>
              <a:gd name="connsiteY1" fmla="*/ 5250293 h 5668746"/>
              <a:gd name="connsiteX2" fmla="*/ 2986093 w 6231612"/>
              <a:gd name="connsiteY2" fmla="*/ 5668746 h 5668746"/>
              <a:gd name="connsiteX3" fmla="*/ 2577061 w 6231612"/>
              <a:gd name="connsiteY3" fmla="*/ 5250294 h 5668746"/>
              <a:gd name="connsiteX4" fmla="*/ 2986092 w 6231612"/>
              <a:gd name="connsiteY4" fmla="*/ 4831840 h 5668746"/>
              <a:gd name="connsiteX5" fmla="*/ 2432034 w 6231612"/>
              <a:gd name="connsiteY5" fmla="*/ 3433613 h 5668746"/>
              <a:gd name="connsiteX6" fmla="*/ 2724294 w 6231612"/>
              <a:gd name="connsiteY6" fmla="*/ 3501013 h 5668746"/>
              <a:gd name="connsiteX7" fmla="*/ 2724292 w 6231612"/>
              <a:gd name="connsiteY7" fmla="*/ 3501014 h 5668746"/>
              <a:gd name="connsiteX8" fmla="*/ 2912422 w 6231612"/>
              <a:gd name="connsiteY8" fmla="*/ 4201753 h 5668746"/>
              <a:gd name="connsiteX9" fmla="*/ 2833925 w 6231612"/>
              <a:gd name="connsiteY9" fmla="*/ 4337865 h 5668746"/>
              <a:gd name="connsiteX10" fmla="*/ 2133187 w 6231612"/>
              <a:gd name="connsiteY10" fmla="*/ 4525994 h 5668746"/>
              <a:gd name="connsiteX11" fmla="*/ 2133186 w 6231612"/>
              <a:gd name="connsiteY11" fmla="*/ 4525994 h 5668746"/>
              <a:gd name="connsiteX12" fmla="*/ 1945059 w 6231612"/>
              <a:gd name="connsiteY12" fmla="*/ 3825256 h 5668746"/>
              <a:gd name="connsiteX13" fmla="*/ 2023556 w 6231612"/>
              <a:gd name="connsiteY13" fmla="*/ 3689142 h 5668746"/>
              <a:gd name="connsiteX14" fmla="*/ 2432034 w 6231612"/>
              <a:gd name="connsiteY14" fmla="*/ 3433613 h 5668746"/>
              <a:gd name="connsiteX15" fmla="*/ 5696606 w 6231612"/>
              <a:gd name="connsiteY15" fmla="*/ 141973 h 5668746"/>
              <a:gd name="connsiteX16" fmla="*/ 5981373 w 6231612"/>
              <a:gd name="connsiteY16" fmla="*/ 207645 h 5668746"/>
              <a:gd name="connsiteX17" fmla="*/ 6164679 w 6231612"/>
              <a:gd name="connsiteY17" fmla="*/ 890416 h 5668746"/>
              <a:gd name="connsiteX18" fmla="*/ 3998560 w 6231612"/>
              <a:gd name="connsiteY18" fmla="*/ 4646475 h 5668746"/>
              <a:gd name="connsiteX19" fmla="*/ 3315788 w 6231612"/>
              <a:gd name="connsiteY19" fmla="*/ 4829780 h 5668746"/>
              <a:gd name="connsiteX20" fmla="*/ 3132483 w 6231612"/>
              <a:gd name="connsiteY20" fmla="*/ 4147008 h 5668746"/>
              <a:gd name="connsiteX21" fmla="*/ 5298602 w 6231612"/>
              <a:gd name="connsiteY21" fmla="*/ 390950 h 5668746"/>
              <a:gd name="connsiteX22" fmla="*/ 5696606 w 6231612"/>
              <a:gd name="connsiteY22" fmla="*/ 141973 h 5668746"/>
              <a:gd name="connsiteX23" fmla="*/ 4158270 w 6231612"/>
              <a:gd name="connsiteY23" fmla="*/ 0 h 5668746"/>
              <a:gd name="connsiteX24" fmla="*/ 5269093 w 6231612"/>
              <a:gd name="connsiteY24" fmla="*/ 0 h 5668746"/>
              <a:gd name="connsiteX25" fmla="*/ 5267821 w 6231612"/>
              <a:gd name="connsiteY25" fmla="*/ 49239 h 5668746"/>
              <a:gd name="connsiteX26" fmla="*/ 5202980 w 6231612"/>
              <a:gd name="connsiteY26" fmla="*/ 242374 h 5668746"/>
              <a:gd name="connsiteX27" fmla="*/ 3475614 w 6231612"/>
              <a:gd name="connsiteY27" fmla="*/ 3237631 h 5668746"/>
              <a:gd name="connsiteX28" fmla="*/ 2869653 w 6231612"/>
              <a:gd name="connsiteY28" fmla="*/ 3468384 h 5668746"/>
              <a:gd name="connsiteX29" fmla="*/ 2774878 w 6231612"/>
              <a:gd name="connsiteY29" fmla="*/ 3425760 h 5668746"/>
              <a:gd name="connsiteX30" fmla="*/ 2690516 w 6231612"/>
              <a:gd name="connsiteY30" fmla="*/ 3365076 h 5668746"/>
              <a:gd name="connsiteX31" fmla="*/ 2586750 w 6231612"/>
              <a:gd name="connsiteY31" fmla="*/ 2725022 h 5668746"/>
              <a:gd name="connsiteX32" fmla="*/ 2055049 w 6231612"/>
              <a:gd name="connsiteY32" fmla="*/ 0 h 5668746"/>
              <a:gd name="connsiteX33" fmla="*/ 3962338 w 6231612"/>
              <a:gd name="connsiteY33" fmla="*/ 0 h 5668746"/>
              <a:gd name="connsiteX34" fmla="*/ 1954525 w 6231612"/>
              <a:gd name="connsiteY34" fmla="*/ 3481555 h 5668746"/>
              <a:gd name="connsiteX35" fmla="*/ 826182 w 6231612"/>
              <a:gd name="connsiteY35" fmla="*/ 3784483 h 5668746"/>
              <a:gd name="connsiteX36" fmla="*/ 523252 w 6231612"/>
              <a:gd name="connsiteY36" fmla="*/ 2656141 h 5668746"/>
              <a:gd name="connsiteX37" fmla="*/ 995367 w 6231612"/>
              <a:gd name="connsiteY37" fmla="*/ 0 h 5668746"/>
              <a:gd name="connsiteX38" fmla="*/ 1858255 w 6231612"/>
              <a:gd name="connsiteY38" fmla="*/ 0 h 5668746"/>
              <a:gd name="connsiteX39" fmla="*/ 697575 w 6231612"/>
              <a:gd name="connsiteY39" fmla="*/ 2012622 h 5668746"/>
              <a:gd name="connsiteX40" fmla="*/ 187094 w 6231612"/>
              <a:gd name="connsiteY40" fmla="*/ 2149672 h 5668746"/>
              <a:gd name="connsiteX41" fmla="*/ 187095 w 6231612"/>
              <a:gd name="connsiteY41" fmla="*/ 2149672 h 5668746"/>
              <a:gd name="connsiteX42" fmla="*/ 50045 w 6231612"/>
              <a:gd name="connsiteY42" fmla="*/ 1639191 h 566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231612" h="5668746">
                <a:moveTo>
                  <a:pt x="2986092" y="4831840"/>
                </a:moveTo>
                <a:cubicBezTo>
                  <a:pt x="3211994" y="4831841"/>
                  <a:pt x="3395124" y="5019188"/>
                  <a:pt x="3395124" y="5250293"/>
                </a:cubicBezTo>
                <a:cubicBezTo>
                  <a:pt x="3395124" y="5481398"/>
                  <a:pt x="3211995" y="5668746"/>
                  <a:pt x="2986093" y="5668746"/>
                </a:cubicBezTo>
                <a:cubicBezTo>
                  <a:pt x="2760191" y="5668747"/>
                  <a:pt x="2577062" y="5481398"/>
                  <a:pt x="2577061" y="5250294"/>
                </a:cubicBezTo>
                <a:cubicBezTo>
                  <a:pt x="2577061" y="5019189"/>
                  <a:pt x="2760190" y="4831840"/>
                  <a:pt x="2986092" y="4831840"/>
                </a:cubicBezTo>
                <a:close/>
                <a:moveTo>
                  <a:pt x="2432034" y="3433613"/>
                </a:moveTo>
                <a:cubicBezTo>
                  <a:pt x="2530602" y="3426598"/>
                  <a:pt x="2632249" y="3447930"/>
                  <a:pt x="2724294" y="3501013"/>
                </a:cubicBezTo>
                <a:lnTo>
                  <a:pt x="2724292" y="3501014"/>
                </a:lnTo>
                <a:cubicBezTo>
                  <a:pt x="2969746" y="3642567"/>
                  <a:pt x="3053975" y="3956297"/>
                  <a:pt x="2912422" y="4201753"/>
                </a:cubicBezTo>
                <a:lnTo>
                  <a:pt x="2833925" y="4337865"/>
                </a:lnTo>
                <a:cubicBezTo>
                  <a:pt x="2692371" y="4583318"/>
                  <a:pt x="2378640" y="4667546"/>
                  <a:pt x="2133187" y="4525994"/>
                </a:cubicBezTo>
                <a:lnTo>
                  <a:pt x="2133186" y="4525994"/>
                </a:lnTo>
                <a:cubicBezTo>
                  <a:pt x="1887732" y="4384441"/>
                  <a:pt x="1803504" y="4070710"/>
                  <a:pt x="1945059" y="3825256"/>
                </a:cubicBezTo>
                <a:lnTo>
                  <a:pt x="2023556" y="3689142"/>
                </a:lnTo>
                <a:cubicBezTo>
                  <a:pt x="2112027" y="3535733"/>
                  <a:pt x="2267754" y="3445304"/>
                  <a:pt x="2432034" y="3433613"/>
                </a:cubicBezTo>
                <a:close/>
                <a:moveTo>
                  <a:pt x="5696606" y="141973"/>
                </a:moveTo>
                <a:cubicBezTo>
                  <a:pt x="5792648" y="135138"/>
                  <a:pt x="5891689" y="155923"/>
                  <a:pt x="5981373" y="207645"/>
                </a:cubicBezTo>
                <a:cubicBezTo>
                  <a:pt x="6220534" y="345568"/>
                  <a:pt x="6302602" y="651256"/>
                  <a:pt x="6164679" y="890416"/>
                </a:cubicBezTo>
                <a:lnTo>
                  <a:pt x="3998560" y="4646475"/>
                </a:lnTo>
                <a:cubicBezTo>
                  <a:pt x="3860636" y="4885635"/>
                  <a:pt x="3554948" y="4967704"/>
                  <a:pt x="3315788" y="4829780"/>
                </a:cubicBezTo>
                <a:cubicBezTo>
                  <a:pt x="3076627" y="4691856"/>
                  <a:pt x="2994559" y="4386169"/>
                  <a:pt x="3132483" y="4147008"/>
                </a:cubicBezTo>
                <a:lnTo>
                  <a:pt x="5298602" y="390950"/>
                </a:lnTo>
                <a:cubicBezTo>
                  <a:pt x="5384804" y="241475"/>
                  <a:pt x="5536539" y="153363"/>
                  <a:pt x="5696606" y="141973"/>
                </a:cubicBezTo>
                <a:close/>
                <a:moveTo>
                  <a:pt x="4158270" y="0"/>
                </a:moveTo>
                <a:lnTo>
                  <a:pt x="5269093" y="0"/>
                </a:lnTo>
                <a:lnTo>
                  <a:pt x="5267821" y="49239"/>
                </a:lnTo>
                <a:cubicBezTo>
                  <a:pt x="5259646" y="115380"/>
                  <a:pt x="5238369" y="181011"/>
                  <a:pt x="5202980" y="242374"/>
                </a:cubicBezTo>
                <a:lnTo>
                  <a:pt x="3475614" y="3237631"/>
                </a:lnTo>
                <a:cubicBezTo>
                  <a:pt x="3351756" y="3452403"/>
                  <a:pt x="3096073" y="3543737"/>
                  <a:pt x="2869653" y="3468384"/>
                </a:cubicBezTo>
                <a:lnTo>
                  <a:pt x="2774878" y="3425760"/>
                </a:lnTo>
                <a:lnTo>
                  <a:pt x="2690516" y="3365076"/>
                </a:lnTo>
                <a:cubicBezTo>
                  <a:pt x="2511894" y="3206841"/>
                  <a:pt x="2462890" y="2939794"/>
                  <a:pt x="2586750" y="2725022"/>
                </a:cubicBezTo>
                <a:close/>
                <a:moveTo>
                  <a:pt x="2055049" y="0"/>
                </a:moveTo>
                <a:lnTo>
                  <a:pt x="3962338" y="0"/>
                </a:lnTo>
                <a:lnTo>
                  <a:pt x="1954525" y="3481555"/>
                </a:lnTo>
                <a:cubicBezTo>
                  <a:pt x="1726593" y="3876791"/>
                  <a:pt x="1221417" y="4012416"/>
                  <a:pt x="826182" y="3784483"/>
                </a:cubicBezTo>
                <a:cubicBezTo>
                  <a:pt x="430946" y="3556552"/>
                  <a:pt x="295321" y="3051375"/>
                  <a:pt x="523252" y="2656141"/>
                </a:cubicBezTo>
                <a:close/>
                <a:moveTo>
                  <a:pt x="995367" y="0"/>
                </a:moveTo>
                <a:lnTo>
                  <a:pt x="1858255" y="0"/>
                </a:lnTo>
                <a:lnTo>
                  <a:pt x="697575" y="2012622"/>
                </a:lnTo>
                <a:cubicBezTo>
                  <a:pt x="594455" y="2191433"/>
                  <a:pt x="365905" y="2252792"/>
                  <a:pt x="187094" y="2149672"/>
                </a:cubicBezTo>
                <a:lnTo>
                  <a:pt x="187095" y="2149672"/>
                </a:lnTo>
                <a:cubicBezTo>
                  <a:pt x="8284" y="2046552"/>
                  <a:pt x="-53075" y="1818002"/>
                  <a:pt x="50045" y="16391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8313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F5053-67D1-D922-37CE-9E4785EE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DFCBD0-D05B-0134-28BE-F0D0092515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20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tion 4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4513-61D4-43F8-01CD-4BFCF1DF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6750-CA6F-A2F7-99E5-CC478C1A8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2FA87-5D1F-FC67-B7E5-883FB1A5C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9483D-69CC-3CDF-5B06-8D70F99E6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CDB836-1A72-A155-E8B0-E5F6336BA5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070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3688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ACD96F-30EB-46F7-A2ED-15C69DC826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86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11/7/2024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83449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522818" y="6502400"/>
            <a:ext cx="41312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1100" dirty="0">
                <a:latin typeface="Arial" charset="0"/>
              </a:rPr>
              <a:t>International Union for the Protection of New Varieties of Plants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5375"/>
            <a:ext cx="1165804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3988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CDEEA-0C9C-4690-BBD2-07750B4B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0EBBC-530A-49CB-99D4-CA1F2D58ECC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A61ACC-975F-0F48-31A5-4BADE96A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65A07-8A34-DC34-538A-9F3A7182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EFAF8-9934-49D1-BFC3-F3CA51A0E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14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657525-B0A8-5490-372E-A221BAEEA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1621152"/>
            <a:ext cx="10778835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A2CC5-AEAD-048F-1A52-E7C2A04A410C}"/>
              </a:ext>
            </a:extLst>
          </p:cNvPr>
          <p:cNvSpPr txBox="1"/>
          <p:nvPr userDrawn="1"/>
        </p:nvSpPr>
        <p:spPr>
          <a:xfrm>
            <a:off x="706582" y="735898"/>
            <a:ext cx="10778835" cy="45719"/>
          </a:xfrm>
          <a:prstGeom prst="rect">
            <a:avLst/>
          </a:prstGeom>
          <a:solidFill>
            <a:srgbClr val="2B621D"/>
          </a:solidFill>
          <a:ln>
            <a:solidFill>
              <a:srgbClr val="2B621D"/>
            </a:solidFill>
          </a:ln>
        </p:spPr>
        <p:txBody>
          <a:bodyPr wrap="square" rtlCol="0">
            <a:noAutofit/>
          </a:bodyPr>
          <a:lstStyle/>
          <a:p>
            <a:pPr lvl="0"/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95D7EE5-A5B2-8386-2E0B-DE9C314519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6583" y="157222"/>
            <a:ext cx="10239384" cy="584775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1E92004D-319C-6D61-9F35-3B933A760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B6D987-8E66-C4AB-AD50-07336A6E3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54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BB7581-B1F8-57A3-B8C8-8459E1213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3" y="1621152"/>
            <a:ext cx="10778834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8238CA-9B3D-55E4-A942-BC54D8733388}"/>
              </a:ext>
            </a:extLst>
          </p:cNvPr>
          <p:cNvSpPr txBox="1"/>
          <p:nvPr userDrawn="1"/>
        </p:nvSpPr>
        <p:spPr>
          <a:xfrm>
            <a:off x="706582" y="735898"/>
            <a:ext cx="10778835" cy="45719"/>
          </a:xfrm>
          <a:prstGeom prst="rect">
            <a:avLst/>
          </a:prstGeom>
          <a:solidFill>
            <a:srgbClr val="2B621D"/>
          </a:solidFill>
          <a:ln>
            <a:solidFill>
              <a:srgbClr val="2B621D"/>
            </a:solidFill>
          </a:ln>
        </p:spPr>
        <p:txBody>
          <a:bodyPr wrap="square" rtlCol="0">
            <a:noAutofit/>
          </a:bodyPr>
          <a:lstStyle/>
          <a:p>
            <a:pPr lvl="0"/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4580C96-92BD-7BC4-13AE-04288D82E14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6583" y="157222"/>
            <a:ext cx="10239384" cy="584775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B679C0C2-A1DC-CB20-DB20-C30129CF9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7603E3F-1A84-9308-63D3-D1F1F427B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447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0763" y="6476479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C42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7763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3C643-4169-49CC-AECB-FEA8A60B374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C42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C42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096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5357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98FD7E-ADA4-CC20-CDF5-E42853DB9F8D}"/>
              </a:ext>
            </a:extLst>
          </p:cNvPr>
          <p:cNvCxnSpPr/>
          <p:nvPr userDrawn="1"/>
        </p:nvCxnSpPr>
        <p:spPr bwMode="auto">
          <a:xfrm flipH="1">
            <a:off x="838200" y="1726163"/>
            <a:ext cx="33460" cy="2969662"/>
          </a:xfrm>
          <a:prstGeom prst="line">
            <a:avLst/>
          </a:prstGeom>
          <a:noFill/>
          <a:ln w="76200" cap="flat" cmpd="sng" algn="ctr">
            <a:solidFill>
              <a:srgbClr val="2B62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8A76F-6735-FE81-12E1-68376DCF38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6136" y="2136775"/>
            <a:ext cx="6475413" cy="997123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kern="0" dirty="0">
                <a:solidFill>
                  <a:srgbClr val="2B621D"/>
                </a:solidFill>
              </a:rPr>
              <a:t>Event name</a:t>
            </a:r>
          </a:p>
          <a:p>
            <a:pPr lvl="0"/>
            <a:endParaRPr lang="en-US" kern="0" dirty="0">
              <a:solidFill>
                <a:srgbClr val="2B621D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295DC8-E939-CFA0-9362-F9A450BB18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96136" y="5025262"/>
            <a:ext cx="7208838" cy="4278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Name of the presenter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CBB98D3-A691-9279-938A-CCF100FDAC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6135" y="3623289"/>
            <a:ext cx="6475413" cy="997123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kern="0" dirty="0">
                <a:solidFill>
                  <a:srgbClr val="9DAA1E"/>
                </a:solidFill>
              </a:rPr>
              <a:t>Title of presentation</a:t>
            </a:r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FA12929-1AB3-3859-D42D-4E8A360E7DA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96136" y="5644055"/>
            <a:ext cx="7208838" cy="4278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Place, date</a:t>
            </a:r>
          </a:p>
        </p:txBody>
      </p:sp>
      <p:pic>
        <p:nvPicPr>
          <p:cNvPr id="11" name="Picture 10" descr="A collage of different vegetables&#10;&#10;Description automatically generated">
            <a:extLst>
              <a:ext uri="{FF2B5EF4-FFF2-40B4-BE49-F238E27FC236}">
                <a16:creationId xmlns:a16="http://schemas.microsoft.com/office/drawing/2014/main" id="{D1EACA7E-3330-E0D3-1E39-873B10826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48" y="1148822"/>
            <a:ext cx="4124344" cy="412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0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838"/>
                </a:solidFill>
              </a:defRPr>
            </a:lvl1pPr>
            <a:lvl2pPr>
              <a:defRPr>
                <a:solidFill>
                  <a:srgbClr val="3B3838"/>
                </a:solidFill>
              </a:defRPr>
            </a:lvl2pPr>
            <a:lvl3pPr>
              <a:defRPr>
                <a:solidFill>
                  <a:srgbClr val="3B3838"/>
                </a:solidFill>
              </a:defRPr>
            </a:lvl3pPr>
            <a:lvl4pPr>
              <a:defRPr>
                <a:solidFill>
                  <a:srgbClr val="3B3838"/>
                </a:solidFill>
              </a:defRPr>
            </a:lvl4pPr>
            <a:lvl5pPr>
              <a:defRPr>
                <a:solidFill>
                  <a:srgbClr val="3B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1F5053-67D1-D922-37CE-9E4785EE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117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F7FC8A-38B1-5CB2-C69B-4E577F30F71F}"/>
              </a:ext>
            </a:extLst>
          </p:cNvPr>
          <p:cNvSpPr txBox="1"/>
          <p:nvPr userDrawn="1"/>
        </p:nvSpPr>
        <p:spPr>
          <a:xfrm>
            <a:off x="706582" y="735898"/>
            <a:ext cx="10778835" cy="45719"/>
          </a:xfrm>
          <a:prstGeom prst="rect">
            <a:avLst/>
          </a:prstGeom>
          <a:solidFill>
            <a:srgbClr val="2B621D"/>
          </a:solidFill>
          <a:ln>
            <a:solidFill>
              <a:srgbClr val="2B621D"/>
            </a:solidFill>
          </a:ln>
        </p:spPr>
        <p:txBody>
          <a:bodyPr wrap="square" rtlCol="0">
            <a:noAutofit/>
          </a:bodyPr>
          <a:lstStyle/>
          <a:p>
            <a:pPr lvl="0"/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D10A5-FF99-028E-CCD7-A0951FD46D4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6581" y="1697331"/>
            <a:ext cx="10778835" cy="4595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[Insert Text]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53B22C5-28F9-B70A-6627-EEFE4999E1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6583" y="157222"/>
            <a:ext cx="10239384" cy="584775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7" name="Picture 6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5AA8D7A1-08FE-E9CB-2499-F813E6C5A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3B9E016-38DE-3AE9-8DE0-BA743BA66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289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B0BF4064-C5A0-4DAA-C28A-C3DA71907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3E7F386-01CC-2F41-BDFC-F751FE40D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370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DFD926-B433-8605-4E67-D621D804E7DF}"/>
              </a:ext>
            </a:extLst>
          </p:cNvPr>
          <p:cNvCxnSpPr/>
          <p:nvPr userDrawn="1"/>
        </p:nvCxnSpPr>
        <p:spPr bwMode="auto">
          <a:xfrm flipH="1">
            <a:off x="1200384" y="3223491"/>
            <a:ext cx="9580" cy="877454"/>
          </a:xfrm>
          <a:prstGeom prst="line">
            <a:avLst/>
          </a:prstGeom>
          <a:noFill/>
          <a:ln w="76200" cap="flat" cmpd="sng" algn="ctr">
            <a:solidFill>
              <a:srgbClr val="2B62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0802D-C817-72AC-6606-FD0D182A0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5339" y="3429000"/>
            <a:ext cx="5048250" cy="1006267"/>
          </a:xfr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B621D"/>
                </a:solidFill>
              </a:rPr>
              <a:t>Section title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2B621D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9C3D38-2C40-C24B-C604-63086F25B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0" b="5140"/>
          <a:stretch/>
        </p:blipFill>
        <p:spPr>
          <a:xfrm>
            <a:off x="7779013" y="1"/>
            <a:ext cx="5506295" cy="5056632"/>
          </a:xfrm>
          <a:custGeom>
            <a:avLst/>
            <a:gdLst>
              <a:gd name="connsiteX0" fmla="*/ 3119443 w 6388404"/>
              <a:gd name="connsiteY0" fmla="*/ 5029801 h 5866706"/>
              <a:gd name="connsiteX1" fmla="*/ 3528473 w 6388404"/>
              <a:gd name="connsiteY1" fmla="*/ 5448254 h 5866706"/>
              <a:gd name="connsiteX2" fmla="*/ 3119443 w 6388404"/>
              <a:gd name="connsiteY2" fmla="*/ 5866706 h 5866706"/>
              <a:gd name="connsiteX3" fmla="*/ 2710412 w 6388404"/>
              <a:gd name="connsiteY3" fmla="*/ 5448253 h 5866706"/>
              <a:gd name="connsiteX4" fmla="*/ 3119443 w 6388404"/>
              <a:gd name="connsiteY4" fmla="*/ 5029801 h 5866706"/>
              <a:gd name="connsiteX5" fmla="*/ 2432034 w 6388404"/>
              <a:gd name="connsiteY5" fmla="*/ 3593640 h 5866706"/>
              <a:gd name="connsiteX6" fmla="*/ 2724294 w 6388404"/>
              <a:gd name="connsiteY6" fmla="*/ 3661040 h 5866706"/>
              <a:gd name="connsiteX7" fmla="*/ 2724292 w 6388404"/>
              <a:gd name="connsiteY7" fmla="*/ 3661042 h 5866706"/>
              <a:gd name="connsiteX8" fmla="*/ 2912422 w 6388404"/>
              <a:gd name="connsiteY8" fmla="*/ 4361780 h 5866706"/>
              <a:gd name="connsiteX9" fmla="*/ 2833925 w 6388404"/>
              <a:gd name="connsiteY9" fmla="*/ 4497892 h 5866706"/>
              <a:gd name="connsiteX10" fmla="*/ 2133187 w 6388404"/>
              <a:gd name="connsiteY10" fmla="*/ 4686021 h 5866706"/>
              <a:gd name="connsiteX11" fmla="*/ 2133186 w 6388404"/>
              <a:gd name="connsiteY11" fmla="*/ 4686022 h 5866706"/>
              <a:gd name="connsiteX12" fmla="*/ 1945059 w 6388404"/>
              <a:gd name="connsiteY12" fmla="*/ 3985283 h 5866706"/>
              <a:gd name="connsiteX13" fmla="*/ 2023556 w 6388404"/>
              <a:gd name="connsiteY13" fmla="*/ 3849169 h 5866706"/>
              <a:gd name="connsiteX14" fmla="*/ 2432034 w 6388404"/>
              <a:gd name="connsiteY14" fmla="*/ 3593640 h 5866706"/>
              <a:gd name="connsiteX15" fmla="*/ 5730631 w 6388404"/>
              <a:gd name="connsiteY15" fmla="*/ 344237 h 5866706"/>
              <a:gd name="connsiteX16" fmla="*/ 6080743 w 6388404"/>
              <a:gd name="connsiteY16" fmla="*/ 424978 h 5866706"/>
              <a:gd name="connsiteX17" fmla="*/ 6306111 w 6388404"/>
              <a:gd name="connsiteY17" fmla="*/ 1264425 h 5866706"/>
              <a:gd name="connsiteX18" fmla="*/ 4254604 w 6388404"/>
              <a:gd name="connsiteY18" fmla="*/ 4821746 h 5866706"/>
              <a:gd name="connsiteX19" fmla="*/ 3415157 w 6388404"/>
              <a:gd name="connsiteY19" fmla="*/ 5047114 h 5866706"/>
              <a:gd name="connsiteX20" fmla="*/ 3189789 w 6388404"/>
              <a:gd name="connsiteY20" fmla="*/ 4207667 h 5866706"/>
              <a:gd name="connsiteX21" fmla="*/ 5241296 w 6388404"/>
              <a:gd name="connsiteY21" fmla="*/ 650346 h 5866706"/>
              <a:gd name="connsiteX22" fmla="*/ 5730631 w 6388404"/>
              <a:gd name="connsiteY22" fmla="*/ 344237 h 5866706"/>
              <a:gd name="connsiteX23" fmla="*/ 4250558 w 6388404"/>
              <a:gd name="connsiteY23" fmla="*/ 0 h 5866706"/>
              <a:gd name="connsiteX24" fmla="*/ 5249158 w 6388404"/>
              <a:gd name="connsiteY24" fmla="*/ 0 h 5866706"/>
              <a:gd name="connsiteX25" fmla="*/ 5254045 w 6388404"/>
              <a:gd name="connsiteY25" fmla="*/ 13070 h 5866706"/>
              <a:gd name="connsiteX26" fmla="*/ 5202980 w 6388404"/>
              <a:gd name="connsiteY26" fmla="*/ 402402 h 5866706"/>
              <a:gd name="connsiteX27" fmla="*/ 3475615 w 6388404"/>
              <a:gd name="connsiteY27" fmla="*/ 3397659 h 5866706"/>
              <a:gd name="connsiteX28" fmla="*/ 2869653 w 6388404"/>
              <a:gd name="connsiteY28" fmla="*/ 3628412 h 5866706"/>
              <a:gd name="connsiteX29" fmla="*/ 2774878 w 6388404"/>
              <a:gd name="connsiteY29" fmla="*/ 3585787 h 5866706"/>
              <a:gd name="connsiteX30" fmla="*/ 2690516 w 6388404"/>
              <a:gd name="connsiteY30" fmla="*/ 3525104 h 5866706"/>
              <a:gd name="connsiteX31" fmla="*/ 2586750 w 6388404"/>
              <a:gd name="connsiteY31" fmla="*/ 2885050 h 5866706"/>
              <a:gd name="connsiteX32" fmla="*/ 2147337 w 6388404"/>
              <a:gd name="connsiteY32" fmla="*/ 0 h 5866706"/>
              <a:gd name="connsiteX33" fmla="*/ 4044712 w 6388404"/>
              <a:gd name="connsiteY33" fmla="*/ 0 h 5866706"/>
              <a:gd name="connsiteX34" fmla="*/ 4009591 w 6388404"/>
              <a:gd name="connsiteY34" fmla="*/ 78090 h 5866706"/>
              <a:gd name="connsiteX35" fmla="*/ 1954526 w 6388404"/>
              <a:gd name="connsiteY35" fmla="*/ 3641582 h 5866706"/>
              <a:gd name="connsiteX36" fmla="*/ 826182 w 6388404"/>
              <a:gd name="connsiteY36" fmla="*/ 3944511 h 5866706"/>
              <a:gd name="connsiteX37" fmla="*/ 523253 w 6388404"/>
              <a:gd name="connsiteY37" fmla="*/ 2816168 h 5866706"/>
              <a:gd name="connsiteX38" fmla="*/ 1087655 w 6388404"/>
              <a:gd name="connsiteY38" fmla="*/ 0 h 5866706"/>
              <a:gd name="connsiteX39" fmla="*/ 1950543 w 6388404"/>
              <a:gd name="connsiteY39" fmla="*/ 0 h 5866706"/>
              <a:gd name="connsiteX40" fmla="*/ 697575 w 6388404"/>
              <a:gd name="connsiteY40" fmla="*/ 2172649 h 5866706"/>
              <a:gd name="connsiteX41" fmla="*/ 187094 w 6388404"/>
              <a:gd name="connsiteY41" fmla="*/ 2309699 h 5866706"/>
              <a:gd name="connsiteX42" fmla="*/ 187095 w 6388404"/>
              <a:gd name="connsiteY42" fmla="*/ 2309700 h 5866706"/>
              <a:gd name="connsiteX43" fmla="*/ 50045 w 6388404"/>
              <a:gd name="connsiteY43" fmla="*/ 1799219 h 586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388404" h="5866706">
                <a:moveTo>
                  <a:pt x="3119443" y="5029801"/>
                </a:moveTo>
                <a:cubicBezTo>
                  <a:pt x="3345345" y="5029801"/>
                  <a:pt x="3528474" y="5217149"/>
                  <a:pt x="3528473" y="5448254"/>
                </a:cubicBezTo>
                <a:cubicBezTo>
                  <a:pt x="3528474" y="5679359"/>
                  <a:pt x="3345345" y="5866707"/>
                  <a:pt x="3119443" y="5866706"/>
                </a:cubicBezTo>
                <a:cubicBezTo>
                  <a:pt x="2893541" y="5866707"/>
                  <a:pt x="2710412" y="5679358"/>
                  <a:pt x="2710412" y="5448253"/>
                </a:cubicBezTo>
                <a:cubicBezTo>
                  <a:pt x="2710412" y="5217149"/>
                  <a:pt x="2893541" y="5029801"/>
                  <a:pt x="3119443" y="5029801"/>
                </a:cubicBezTo>
                <a:close/>
                <a:moveTo>
                  <a:pt x="2432034" y="3593640"/>
                </a:moveTo>
                <a:cubicBezTo>
                  <a:pt x="2530602" y="3586625"/>
                  <a:pt x="2632249" y="3607958"/>
                  <a:pt x="2724294" y="3661040"/>
                </a:cubicBezTo>
                <a:lnTo>
                  <a:pt x="2724292" y="3661042"/>
                </a:lnTo>
                <a:cubicBezTo>
                  <a:pt x="2969746" y="3802595"/>
                  <a:pt x="3053975" y="4116325"/>
                  <a:pt x="2912422" y="4361780"/>
                </a:cubicBezTo>
                <a:lnTo>
                  <a:pt x="2833925" y="4497892"/>
                </a:lnTo>
                <a:cubicBezTo>
                  <a:pt x="2692371" y="4743346"/>
                  <a:pt x="2378640" y="4827574"/>
                  <a:pt x="2133187" y="4686021"/>
                </a:cubicBezTo>
                <a:lnTo>
                  <a:pt x="2133186" y="4686022"/>
                </a:lnTo>
                <a:cubicBezTo>
                  <a:pt x="1887733" y="4544469"/>
                  <a:pt x="1803505" y="4230738"/>
                  <a:pt x="1945059" y="3985283"/>
                </a:cubicBezTo>
                <a:lnTo>
                  <a:pt x="2023556" y="3849169"/>
                </a:lnTo>
                <a:cubicBezTo>
                  <a:pt x="2112027" y="3695761"/>
                  <a:pt x="2267754" y="3605331"/>
                  <a:pt x="2432034" y="3593640"/>
                </a:cubicBezTo>
                <a:close/>
                <a:moveTo>
                  <a:pt x="5730631" y="344237"/>
                </a:moveTo>
                <a:cubicBezTo>
                  <a:pt x="5848710" y="335834"/>
                  <a:pt x="5970478" y="361389"/>
                  <a:pt x="6080743" y="424978"/>
                </a:cubicBezTo>
                <a:cubicBezTo>
                  <a:pt x="6374783" y="594551"/>
                  <a:pt x="6475684" y="970385"/>
                  <a:pt x="6306111" y="1264425"/>
                </a:cubicBezTo>
                <a:lnTo>
                  <a:pt x="4254604" y="4821746"/>
                </a:lnTo>
                <a:cubicBezTo>
                  <a:pt x="4085031" y="5115786"/>
                  <a:pt x="3709198" y="5216686"/>
                  <a:pt x="3415157" y="5047114"/>
                </a:cubicBezTo>
                <a:cubicBezTo>
                  <a:pt x="3121117" y="4877541"/>
                  <a:pt x="3020216" y="4501707"/>
                  <a:pt x="3189789" y="4207667"/>
                </a:cubicBezTo>
                <a:lnTo>
                  <a:pt x="5241296" y="650346"/>
                </a:lnTo>
                <a:cubicBezTo>
                  <a:pt x="5347279" y="466572"/>
                  <a:pt x="5533833" y="358240"/>
                  <a:pt x="5730631" y="344237"/>
                </a:cubicBezTo>
                <a:close/>
                <a:moveTo>
                  <a:pt x="4250558" y="0"/>
                </a:moveTo>
                <a:lnTo>
                  <a:pt x="5249158" y="0"/>
                </a:lnTo>
                <a:lnTo>
                  <a:pt x="5254045" y="13070"/>
                </a:lnTo>
                <a:cubicBezTo>
                  <a:pt x="5288089" y="139878"/>
                  <a:pt x="5273757" y="279675"/>
                  <a:pt x="5202980" y="402402"/>
                </a:cubicBezTo>
                <a:lnTo>
                  <a:pt x="3475615" y="3397659"/>
                </a:lnTo>
                <a:cubicBezTo>
                  <a:pt x="3351756" y="3612430"/>
                  <a:pt x="3096074" y="3703765"/>
                  <a:pt x="2869653" y="3628412"/>
                </a:cubicBezTo>
                <a:lnTo>
                  <a:pt x="2774878" y="3585787"/>
                </a:lnTo>
                <a:lnTo>
                  <a:pt x="2690516" y="3525104"/>
                </a:lnTo>
                <a:cubicBezTo>
                  <a:pt x="2511895" y="3366869"/>
                  <a:pt x="2462890" y="3099821"/>
                  <a:pt x="2586750" y="2885050"/>
                </a:cubicBezTo>
                <a:close/>
                <a:moveTo>
                  <a:pt x="2147337" y="0"/>
                </a:moveTo>
                <a:lnTo>
                  <a:pt x="4044712" y="0"/>
                </a:lnTo>
                <a:lnTo>
                  <a:pt x="4009591" y="78090"/>
                </a:lnTo>
                <a:lnTo>
                  <a:pt x="1954526" y="3641582"/>
                </a:lnTo>
                <a:cubicBezTo>
                  <a:pt x="1726593" y="4036818"/>
                  <a:pt x="1221417" y="4172444"/>
                  <a:pt x="826182" y="3944511"/>
                </a:cubicBezTo>
                <a:cubicBezTo>
                  <a:pt x="430946" y="3716580"/>
                  <a:pt x="295321" y="3211403"/>
                  <a:pt x="523253" y="2816168"/>
                </a:cubicBezTo>
                <a:close/>
                <a:moveTo>
                  <a:pt x="1087655" y="0"/>
                </a:moveTo>
                <a:lnTo>
                  <a:pt x="1950543" y="0"/>
                </a:lnTo>
                <a:lnTo>
                  <a:pt x="697575" y="2172649"/>
                </a:lnTo>
                <a:cubicBezTo>
                  <a:pt x="594455" y="2351461"/>
                  <a:pt x="365905" y="2412820"/>
                  <a:pt x="187094" y="2309699"/>
                </a:cubicBezTo>
                <a:lnTo>
                  <a:pt x="187095" y="2309700"/>
                </a:lnTo>
                <a:cubicBezTo>
                  <a:pt x="8284" y="2206580"/>
                  <a:pt x="-53075" y="1978030"/>
                  <a:pt x="50045" y="1799219"/>
                </a:cubicBezTo>
                <a:close/>
              </a:path>
            </a:pathLst>
          </a:custGeom>
        </p:spPr>
      </p:pic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794D1E47-FD52-FECC-0482-85F2E47E01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7808F0-4B90-E88B-0C8A-9951FA267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582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een field with mountains in the background&#10;&#10;Description automatically generated">
            <a:extLst>
              <a:ext uri="{FF2B5EF4-FFF2-40B4-BE49-F238E27FC236}">
                <a16:creationId xmlns:a16="http://schemas.microsoft.com/office/drawing/2014/main" id="{09FE8F61-5FE0-1E2C-231B-325675D006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1621152"/>
            <a:ext cx="10778835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F3C9B-2246-F43C-ABC8-74EC41481ED3}"/>
              </a:ext>
            </a:extLst>
          </p:cNvPr>
          <p:cNvSpPr txBox="1"/>
          <p:nvPr userDrawn="1"/>
        </p:nvSpPr>
        <p:spPr>
          <a:xfrm>
            <a:off x="706582" y="735898"/>
            <a:ext cx="10778835" cy="45719"/>
          </a:xfrm>
          <a:prstGeom prst="rect">
            <a:avLst/>
          </a:prstGeom>
          <a:solidFill>
            <a:srgbClr val="2B621D"/>
          </a:solidFill>
          <a:ln>
            <a:solidFill>
              <a:srgbClr val="2B621D"/>
            </a:solidFill>
          </a:ln>
        </p:spPr>
        <p:txBody>
          <a:bodyPr wrap="square" rtlCol="0">
            <a:noAutofit/>
          </a:bodyPr>
          <a:lstStyle/>
          <a:p>
            <a:pPr lvl="0"/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A938A-E03C-773B-4C23-B61C6D915BD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6583" y="157222"/>
            <a:ext cx="10239384" cy="584775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6641F2BF-9B4E-4152-8993-AEC7A15A8F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358B5C-CE00-1FF9-61FA-A872D810B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428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AED57F-8656-3C26-B73F-51EE561DF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015" y="1621152"/>
            <a:ext cx="1075597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2C448ED6-A61E-14DB-EC5B-DEC5363D72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3F000B-FF4E-9A7B-5AC5-E9C6CF430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718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DFD926-B433-8605-4E67-D621D804E7DF}"/>
              </a:ext>
            </a:extLst>
          </p:cNvPr>
          <p:cNvCxnSpPr/>
          <p:nvPr userDrawn="1"/>
        </p:nvCxnSpPr>
        <p:spPr bwMode="auto">
          <a:xfrm flipH="1">
            <a:off x="1200384" y="3223491"/>
            <a:ext cx="9580" cy="877454"/>
          </a:xfrm>
          <a:prstGeom prst="line">
            <a:avLst/>
          </a:prstGeom>
          <a:noFill/>
          <a:ln w="76200" cap="flat" cmpd="sng" algn="ctr">
            <a:solidFill>
              <a:srgbClr val="2B62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0802D-C817-72AC-6606-FD0D182A0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5339" y="3429000"/>
            <a:ext cx="5048250" cy="877455"/>
          </a:xfr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B621D"/>
                </a:solidFill>
              </a:rPr>
              <a:t>Section title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2B621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126F6A-0DAE-1620-A81F-B8B6530DB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r="22893"/>
          <a:stretch>
            <a:fillRect/>
          </a:stretch>
        </p:blipFill>
        <p:spPr>
          <a:xfrm>
            <a:off x="7790538" y="1"/>
            <a:ext cx="5365631" cy="4910328"/>
          </a:xfrm>
          <a:custGeom>
            <a:avLst/>
            <a:gdLst>
              <a:gd name="connsiteX0" fmla="*/ 2986092 w 6231612"/>
              <a:gd name="connsiteY0" fmla="*/ 4865920 h 5702825"/>
              <a:gd name="connsiteX1" fmla="*/ 3395124 w 6231612"/>
              <a:gd name="connsiteY1" fmla="*/ 5284373 h 5702825"/>
              <a:gd name="connsiteX2" fmla="*/ 3068527 w 6231612"/>
              <a:gd name="connsiteY2" fmla="*/ 5694325 h 5702825"/>
              <a:gd name="connsiteX3" fmla="*/ 2986103 w 6231612"/>
              <a:gd name="connsiteY3" fmla="*/ 5702825 h 5702825"/>
              <a:gd name="connsiteX4" fmla="*/ 2986083 w 6231612"/>
              <a:gd name="connsiteY4" fmla="*/ 5702825 h 5702825"/>
              <a:gd name="connsiteX5" fmla="*/ 2903659 w 6231612"/>
              <a:gd name="connsiteY5" fmla="*/ 5694325 h 5702825"/>
              <a:gd name="connsiteX6" fmla="*/ 2577061 w 6231612"/>
              <a:gd name="connsiteY6" fmla="*/ 5284374 h 5702825"/>
              <a:gd name="connsiteX7" fmla="*/ 2986092 w 6231612"/>
              <a:gd name="connsiteY7" fmla="*/ 4865920 h 5702825"/>
              <a:gd name="connsiteX8" fmla="*/ 2432034 w 6231612"/>
              <a:gd name="connsiteY8" fmla="*/ 3467693 h 5702825"/>
              <a:gd name="connsiteX9" fmla="*/ 2724294 w 6231612"/>
              <a:gd name="connsiteY9" fmla="*/ 3535093 h 5702825"/>
              <a:gd name="connsiteX10" fmla="*/ 2724292 w 6231612"/>
              <a:gd name="connsiteY10" fmla="*/ 3535094 h 5702825"/>
              <a:gd name="connsiteX11" fmla="*/ 2912422 w 6231612"/>
              <a:gd name="connsiteY11" fmla="*/ 4235833 h 5702825"/>
              <a:gd name="connsiteX12" fmla="*/ 2833925 w 6231612"/>
              <a:gd name="connsiteY12" fmla="*/ 4371945 h 5702825"/>
              <a:gd name="connsiteX13" fmla="*/ 2133187 w 6231612"/>
              <a:gd name="connsiteY13" fmla="*/ 4560074 h 5702825"/>
              <a:gd name="connsiteX14" fmla="*/ 2133186 w 6231612"/>
              <a:gd name="connsiteY14" fmla="*/ 4560074 h 5702825"/>
              <a:gd name="connsiteX15" fmla="*/ 1945059 w 6231612"/>
              <a:gd name="connsiteY15" fmla="*/ 3859336 h 5702825"/>
              <a:gd name="connsiteX16" fmla="*/ 2023556 w 6231612"/>
              <a:gd name="connsiteY16" fmla="*/ 3723222 h 5702825"/>
              <a:gd name="connsiteX17" fmla="*/ 2432034 w 6231612"/>
              <a:gd name="connsiteY17" fmla="*/ 3467693 h 5702825"/>
              <a:gd name="connsiteX18" fmla="*/ 5696606 w 6231612"/>
              <a:gd name="connsiteY18" fmla="*/ 176053 h 5702825"/>
              <a:gd name="connsiteX19" fmla="*/ 5981373 w 6231612"/>
              <a:gd name="connsiteY19" fmla="*/ 241725 h 5702825"/>
              <a:gd name="connsiteX20" fmla="*/ 6164679 w 6231612"/>
              <a:gd name="connsiteY20" fmla="*/ 924496 h 5702825"/>
              <a:gd name="connsiteX21" fmla="*/ 3998560 w 6231612"/>
              <a:gd name="connsiteY21" fmla="*/ 4680555 h 5702825"/>
              <a:gd name="connsiteX22" fmla="*/ 3315788 w 6231612"/>
              <a:gd name="connsiteY22" fmla="*/ 4863860 h 5702825"/>
              <a:gd name="connsiteX23" fmla="*/ 3132483 w 6231612"/>
              <a:gd name="connsiteY23" fmla="*/ 4181088 h 5702825"/>
              <a:gd name="connsiteX24" fmla="*/ 5298602 w 6231612"/>
              <a:gd name="connsiteY24" fmla="*/ 425030 h 5702825"/>
              <a:gd name="connsiteX25" fmla="*/ 5696606 w 6231612"/>
              <a:gd name="connsiteY25" fmla="*/ 176053 h 5702825"/>
              <a:gd name="connsiteX26" fmla="*/ 4177924 w 6231612"/>
              <a:gd name="connsiteY26" fmla="*/ 0 h 5702825"/>
              <a:gd name="connsiteX27" fmla="*/ 5269973 w 6231612"/>
              <a:gd name="connsiteY27" fmla="*/ 0 h 5702825"/>
              <a:gd name="connsiteX28" fmla="*/ 5267821 w 6231612"/>
              <a:gd name="connsiteY28" fmla="*/ 83319 h 5702825"/>
              <a:gd name="connsiteX29" fmla="*/ 5202980 w 6231612"/>
              <a:gd name="connsiteY29" fmla="*/ 276454 h 5702825"/>
              <a:gd name="connsiteX30" fmla="*/ 3475614 w 6231612"/>
              <a:gd name="connsiteY30" fmla="*/ 3271711 h 5702825"/>
              <a:gd name="connsiteX31" fmla="*/ 2869653 w 6231612"/>
              <a:gd name="connsiteY31" fmla="*/ 3502464 h 5702825"/>
              <a:gd name="connsiteX32" fmla="*/ 2774878 w 6231612"/>
              <a:gd name="connsiteY32" fmla="*/ 3459840 h 5702825"/>
              <a:gd name="connsiteX33" fmla="*/ 2690516 w 6231612"/>
              <a:gd name="connsiteY33" fmla="*/ 3399156 h 5702825"/>
              <a:gd name="connsiteX34" fmla="*/ 2586750 w 6231612"/>
              <a:gd name="connsiteY34" fmla="*/ 2759102 h 5702825"/>
              <a:gd name="connsiteX35" fmla="*/ 2074703 w 6231612"/>
              <a:gd name="connsiteY35" fmla="*/ 0 h 5702825"/>
              <a:gd name="connsiteX36" fmla="*/ 3981992 w 6231612"/>
              <a:gd name="connsiteY36" fmla="*/ 0 h 5702825"/>
              <a:gd name="connsiteX37" fmla="*/ 1954525 w 6231612"/>
              <a:gd name="connsiteY37" fmla="*/ 3515635 h 5702825"/>
              <a:gd name="connsiteX38" fmla="*/ 826182 w 6231612"/>
              <a:gd name="connsiteY38" fmla="*/ 3818563 h 5702825"/>
              <a:gd name="connsiteX39" fmla="*/ 523252 w 6231612"/>
              <a:gd name="connsiteY39" fmla="*/ 2690221 h 5702825"/>
              <a:gd name="connsiteX40" fmla="*/ 1015021 w 6231612"/>
              <a:gd name="connsiteY40" fmla="*/ 0 h 5702825"/>
              <a:gd name="connsiteX41" fmla="*/ 1877909 w 6231612"/>
              <a:gd name="connsiteY41" fmla="*/ 0 h 5702825"/>
              <a:gd name="connsiteX42" fmla="*/ 697575 w 6231612"/>
              <a:gd name="connsiteY42" fmla="*/ 2046702 h 5702825"/>
              <a:gd name="connsiteX43" fmla="*/ 187094 w 6231612"/>
              <a:gd name="connsiteY43" fmla="*/ 2183752 h 5702825"/>
              <a:gd name="connsiteX44" fmla="*/ 187095 w 6231612"/>
              <a:gd name="connsiteY44" fmla="*/ 2183752 h 5702825"/>
              <a:gd name="connsiteX45" fmla="*/ 50045 w 6231612"/>
              <a:gd name="connsiteY45" fmla="*/ 1673271 h 570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231612" h="5702825">
                <a:moveTo>
                  <a:pt x="2986092" y="4865920"/>
                </a:moveTo>
                <a:cubicBezTo>
                  <a:pt x="3211994" y="4865921"/>
                  <a:pt x="3395124" y="5053268"/>
                  <a:pt x="3395124" y="5284373"/>
                </a:cubicBezTo>
                <a:cubicBezTo>
                  <a:pt x="3395124" y="5486590"/>
                  <a:pt x="3254916" y="5655305"/>
                  <a:pt x="3068527" y="5694325"/>
                </a:cubicBezTo>
                <a:lnTo>
                  <a:pt x="2986103" y="5702825"/>
                </a:lnTo>
                <a:lnTo>
                  <a:pt x="2986083" y="5702825"/>
                </a:lnTo>
                <a:lnTo>
                  <a:pt x="2903659" y="5694325"/>
                </a:lnTo>
                <a:cubicBezTo>
                  <a:pt x="2717270" y="5655306"/>
                  <a:pt x="2577062" y="5486590"/>
                  <a:pt x="2577061" y="5284374"/>
                </a:cubicBezTo>
                <a:cubicBezTo>
                  <a:pt x="2577061" y="5053269"/>
                  <a:pt x="2760190" y="4865920"/>
                  <a:pt x="2986092" y="4865920"/>
                </a:cubicBezTo>
                <a:close/>
                <a:moveTo>
                  <a:pt x="2432034" y="3467693"/>
                </a:moveTo>
                <a:cubicBezTo>
                  <a:pt x="2530602" y="3460678"/>
                  <a:pt x="2632249" y="3482010"/>
                  <a:pt x="2724294" y="3535093"/>
                </a:cubicBezTo>
                <a:lnTo>
                  <a:pt x="2724292" y="3535094"/>
                </a:lnTo>
                <a:cubicBezTo>
                  <a:pt x="2969746" y="3676647"/>
                  <a:pt x="3053975" y="3990377"/>
                  <a:pt x="2912422" y="4235833"/>
                </a:cubicBezTo>
                <a:lnTo>
                  <a:pt x="2833925" y="4371945"/>
                </a:lnTo>
                <a:cubicBezTo>
                  <a:pt x="2692371" y="4617398"/>
                  <a:pt x="2378640" y="4701626"/>
                  <a:pt x="2133187" y="4560074"/>
                </a:cubicBezTo>
                <a:lnTo>
                  <a:pt x="2133186" y="4560074"/>
                </a:lnTo>
                <a:cubicBezTo>
                  <a:pt x="1887732" y="4418521"/>
                  <a:pt x="1803504" y="4104790"/>
                  <a:pt x="1945059" y="3859336"/>
                </a:cubicBezTo>
                <a:lnTo>
                  <a:pt x="2023556" y="3723222"/>
                </a:lnTo>
                <a:cubicBezTo>
                  <a:pt x="2112027" y="3569813"/>
                  <a:pt x="2267754" y="3479384"/>
                  <a:pt x="2432034" y="3467693"/>
                </a:cubicBezTo>
                <a:close/>
                <a:moveTo>
                  <a:pt x="5696606" y="176053"/>
                </a:moveTo>
                <a:cubicBezTo>
                  <a:pt x="5792648" y="169218"/>
                  <a:pt x="5891689" y="190003"/>
                  <a:pt x="5981373" y="241725"/>
                </a:cubicBezTo>
                <a:cubicBezTo>
                  <a:pt x="6220534" y="379649"/>
                  <a:pt x="6302602" y="685336"/>
                  <a:pt x="6164679" y="924496"/>
                </a:cubicBezTo>
                <a:lnTo>
                  <a:pt x="3998560" y="4680555"/>
                </a:lnTo>
                <a:cubicBezTo>
                  <a:pt x="3860636" y="4919715"/>
                  <a:pt x="3554948" y="5001784"/>
                  <a:pt x="3315788" y="4863860"/>
                </a:cubicBezTo>
                <a:cubicBezTo>
                  <a:pt x="3076627" y="4725936"/>
                  <a:pt x="2994559" y="4420249"/>
                  <a:pt x="3132483" y="4181088"/>
                </a:cubicBezTo>
                <a:lnTo>
                  <a:pt x="5298602" y="425030"/>
                </a:lnTo>
                <a:cubicBezTo>
                  <a:pt x="5384804" y="275555"/>
                  <a:pt x="5536539" y="187443"/>
                  <a:pt x="5696606" y="176053"/>
                </a:cubicBezTo>
                <a:close/>
                <a:moveTo>
                  <a:pt x="4177924" y="0"/>
                </a:moveTo>
                <a:lnTo>
                  <a:pt x="5269973" y="0"/>
                </a:lnTo>
                <a:lnTo>
                  <a:pt x="5267821" y="83319"/>
                </a:lnTo>
                <a:cubicBezTo>
                  <a:pt x="5259646" y="149460"/>
                  <a:pt x="5238369" y="215091"/>
                  <a:pt x="5202980" y="276454"/>
                </a:cubicBezTo>
                <a:lnTo>
                  <a:pt x="3475614" y="3271711"/>
                </a:lnTo>
                <a:cubicBezTo>
                  <a:pt x="3351756" y="3486483"/>
                  <a:pt x="3096073" y="3577817"/>
                  <a:pt x="2869653" y="3502464"/>
                </a:cubicBezTo>
                <a:lnTo>
                  <a:pt x="2774878" y="3459840"/>
                </a:lnTo>
                <a:lnTo>
                  <a:pt x="2690516" y="3399156"/>
                </a:lnTo>
                <a:cubicBezTo>
                  <a:pt x="2511894" y="3240921"/>
                  <a:pt x="2462890" y="2973874"/>
                  <a:pt x="2586750" y="2759102"/>
                </a:cubicBezTo>
                <a:close/>
                <a:moveTo>
                  <a:pt x="2074703" y="0"/>
                </a:moveTo>
                <a:lnTo>
                  <a:pt x="3981992" y="0"/>
                </a:lnTo>
                <a:lnTo>
                  <a:pt x="1954525" y="3515635"/>
                </a:lnTo>
                <a:cubicBezTo>
                  <a:pt x="1726593" y="3910871"/>
                  <a:pt x="1221417" y="4046496"/>
                  <a:pt x="826182" y="3818563"/>
                </a:cubicBezTo>
                <a:cubicBezTo>
                  <a:pt x="430946" y="3590632"/>
                  <a:pt x="295321" y="3085455"/>
                  <a:pt x="523252" y="2690221"/>
                </a:cubicBezTo>
                <a:close/>
                <a:moveTo>
                  <a:pt x="1015021" y="0"/>
                </a:moveTo>
                <a:lnTo>
                  <a:pt x="1877909" y="0"/>
                </a:lnTo>
                <a:lnTo>
                  <a:pt x="697575" y="2046702"/>
                </a:lnTo>
                <a:cubicBezTo>
                  <a:pt x="594455" y="2225513"/>
                  <a:pt x="365905" y="2286872"/>
                  <a:pt x="187094" y="2183752"/>
                </a:cubicBezTo>
                <a:lnTo>
                  <a:pt x="187095" y="2183752"/>
                </a:lnTo>
                <a:cubicBezTo>
                  <a:pt x="8284" y="2080632"/>
                  <a:pt x="-53075" y="1852082"/>
                  <a:pt x="50045" y="1673271"/>
                </a:cubicBezTo>
                <a:close/>
              </a:path>
            </a:pathLst>
          </a:custGeom>
        </p:spPr>
      </p:pic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7E793645-964A-41C2-11C0-7AED1BE4E6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861652-80AA-C677-9700-D10F55D53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661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657525-B0A8-5490-372E-A221BAEEA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1621152"/>
            <a:ext cx="10778835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A2CC5-AEAD-048F-1A52-E7C2A04A410C}"/>
              </a:ext>
            </a:extLst>
          </p:cNvPr>
          <p:cNvSpPr txBox="1"/>
          <p:nvPr userDrawn="1"/>
        </p:nvSpPr>
        <p:spPr>
          <a:xfrm>
            <a:off x="706582" y="735898"/>
            <a:ext cx="10778835" cy="45719"/>
          </a:xfrm>
          <a:prstGeom prst="rect">
            <a:avLst/>
          </a:prstGeom>
          <a:solidFill>
            <a:srgbClr val="2B621D"/>
          </a:solidFill>
          <a:ln>
            <a:solidFill>
              <a:srgbClr val="2B621D"/>
            </a:solidFill>
          </a:ln>
        </p:spPr>
        <p:txBody>
          <a:bodyPr wrap="square" rtlCol="0">
            <a:noAutofit/>
          </a:bodyPr>
          <a:lstStyle/>
          <a:p>
            <a:pPr lvl="0"/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95D7EE5-A5B2-8386-2E0B-DE9C314519E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6583" y="157222"/>
            <a:ext cx="10239384" cy="584775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1E92004D-319C-6D61-9F35-3B933A760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B6D987-8E66-C4AB-AD50-07336A6E3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527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DE19F3-103F-3739-6A7F-3A4B2EB21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70" y="1621152"/>
            <a:ext cx="10730669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DD1F5D62-6B5F-F532-4FC6-38F71AC162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E80D18-78B7-C715-80CA-F630C6468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05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DFD926-B433-8605-4E67-D621D804E7DF}"/>
              </a:ext>
            </a:extLst>
          </p:cNvPr>
          <p:cNvCxnSpPr/>
          <p:nvPr userDrawn="1"/>
        </p:nvCxnSpPr>
        <p:spPr bwMode="auto">
          <a:xfrm flipH="1">
            <a:off x="1200384" y="3223491"/>
            <a:ext cx="9580" cy="877454"/>
          </a:xfrm>
          <a:prstGeom prst="line">
            <a:avLst/>
          </a:prstGeom>
          <a:noFill/>
          <a:ln w="76200" cap="flat" cmpd="sng" algn="ctr">
            <a:solidFill>
              <a:srgbClr val="2B62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0802D-C817-72AC-6606-FD0D182A0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5339" y="3429001"/>
            <a:ext cx="5048250" cy="877454"/>
          </a:xfr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B621D"/>
                </a:solidFill>
              </a:rPr>
              <a:t>Section title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2B621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30F8AB-4287-EC33-69DF-336643D0FE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8" r="10303" b="31"/>
          <a:stretch>
            <a:fillRect/>
          </a:stretch>
        </p:blipFill>
        <p:spPr>
          <a:xfrm>
            <a:off x="7870410" y="0"/>
            <a:ext cx="5279032" cy="4882896"/>
          </a:xfrm>
          <a:custGeom>
            <a:avLst/>
            <a:gdLst>
              <a:gd name="connsiteX0" fmla="*/ 2986092 w 6231612"/>
              <a:gd name="connsiteY0" fmla="*/ 4927090 h 5763996"/>
              <a:gd name="connsiteX1" fmla="*/ 3395124 w 6231612"/>
              <a:gd name="connsiteY1" fmla="*/ 5345543 h 5763996"/>
              <a:gd name="connsiteX2" fmla="*/ 2986093 w 6231612"/>
              <a:gd name="connsiteY2" fmla="*/ 5763996 h 5763996"/>
              <a:gd name="connsiteX3" fmla="*/ 2577061 w 6231612"/>
              <a:gd name="connsiteY3" fmla="*/ 5345544 h 5763996"/>
              <a:gd name="connsiteX4" fmla="*/ 2986092 w 6231612"/>
              <a:gd name="connsiteY4" fmla="*/ 4927090 h 5763996"/>
              <a:gd name="connsiteX5" fmla="*/ 2432034 w 6231612"/>
              <a:gd name="connsiteY5" fmla="*/ 3528863 h 5763996"/>
              <a:gd name="connsiteX6" fmla="*/ 2724294 w 6231612"/>
              <a:gd name="connsiteY6" fmla="*/ 3596263 h 5763996"/>
              <a:gd name="connsiteX7" fmla="*/ 2724292 w 6231612"/>
              <a:gd name="connsiteY7" fmla="*/ 3596264 h 5763996"/>
              <a:gd name="connsiteX8" fmla="*/ 2912422 w 6231612"/>
              <a:gd name="connsiteY8" fmla="*/ 4297003 h 5763996"/>
              <a:gd name="connsiteX9" fmla="*/ 2833925 w 6231612"/>
              <a:gd name="connsiteY9" fmla="*/ 4433115 h 5763996"/>
              <a:gd name="connsiteX10" fmla="*/ 2133187 w 6231612"/>
              <a:gd name="connsiteY10" fmla="*/ 4621244 h 5763996"/>
              <a:gd name="connsiteX11" fmla="*/ 2133186 w 6231612"/>
              <a:gd name="connsiteY11" fmla="*/ 4621244 h 5763996"/>
              <a:gd name="connsiteX12" fmla="*/ 1945059 w 6231612"/>
              <a:gd name="connsiteY12" fmla="*/ 3920506 h 5763996"/>
              <a:gd name="connsiteX13" fmla="*/ 2023556 w 6231612"/>
              <a:gd name="connsiteY13" fmla="*/ 3784392 h 5763996"/>
              <a:gd name="connsiteX14" fmla="*/ 2432034 w 6231612"/>
              <a:gd name="connsiteY14" fmla="*/ 3528863 h 5763996"/>
              <a:gd name="connsiteX15" fmla="*/ 5696606 w 6231612"/>
              <a:gd name="connsiteY15" fmla="*/ 237223 h 5763996"/>
              <a:gd name="connsiteX16" fmla="*/ 5981373 w 6231612"/>
              <a:gd name="connsiteY16" fmla="*/ 302895 h 5763996"/>
              <a:gd name="connsiteX17" fmla="*/ 6164679 w 6231612"/>
              <a:gd name="connsiteY17" fmla="*/ 985666 h 5763996"/>
              <a:gd name="connsiteX18" fmla="*/ 3998560 w 6231612"/>
              <a:gd name="connsiteY18" fmla="*/ 4741725 h 5763996"/>
              <a:gd name="connsiteX19" fmla="*/ 3315788 w 6231612"/>
              <a:gd name="connsiteY19" fmla="*/ 4925030 h 5763996"/>
              <a:gd name="connsiteX20" fmla="*/ 3132483 w 6231612"/>
              <a:gd name="connsiteY20" fmla="*/ 4242258 h 5763996"/>
              <a:gd name="connsiteX21" fmla="*/ 5298602 w 6231612"/>
              <a:gd name="connsiteY21" fmla="*/ 486200 h 5763996"/>
              <a:gd name="connsiteX22" fmla="*/ 5696606 w 6231612"/>
              <a:gd name="connsiteY22" fmla="*/ 237223 h 5763996"/>
              <a:gd name="connsiteX23" fmla="*/ 4213201 w 6231612"/>
              <a:gd name="connsiteY23" fmla="*/ 0 h 5763996"/>
              <a:gd name="connsiteX24" fmla="*/ 5262747 w 6231612"/>
              <a:gd name="connsiteY24" fmla="*/ 0 h 5763996"/>
              <a:gd name="connsiteX25" fmla="*/ 5270382 w 6231612"/>
              <a:gd name="connsiteY25" fmla="*/ 45364 h 5763996"/>
              <a:gd name="connsiteX26" fmla="*/ 5202980 w 6231612"/>
              <a:gd name="connsiteY26" fmla="*/ 337624 h 5763996"/>
              <a:gd name="connsiteX27" fmla="*/ 3475614 w 6231612"/>
              <a:gd name="connsiteY27" fmla="*/ 3332881 h 5763996"/>
              <a:gd name="connsiteX28" fmla="*/ 2869653 w 6231612"/>
              <a:gd name="connsiteY28" fmla="*/ 3563634 h 5763996"/>
              <a:gd name="connsiteX29" fmla="*/ 2774878 w 6231612"/>
              <a:gd name="connsiteY29" fmla="*/ 3521010 h 5763996"/>
              <a:gd name="connsiteX30" fmla="*/ 2690516 w 6231612"/>
              <a:gd name="connsiteY30" fmla="*/ 3460326 h 5763996"/>
              <a:gd name="connsiteX31" fmla="*/ 2586750 w 6231612"/>
              <a:gd name="connsiteY31" fmla="*/ 2820272 h 5763996"/>
              <a:gd name="connsiteX32" fmla="*/ 2109980 w 6231612"/>
              <a:gd name="connsiteY32" fmla="*/ 0 h 5763996"/>
              <a:gd name="connsiteX33" fmla="*/ 4016398 w 6231612"/>
              <a:gd name="connsiteY33" fmla="*/ 0 h 5763996"/>
              <a:gd name="connsiteX34" fmla="*/ 4009591 w 6231612"/>
              <a:gd name="connsiteY34" fmla="*/ 13313 h 5763996"/>
              <a:gd name="connsiteX35" fmla="*/ 1954525 w 6231612"/>
              <a:gd name="connsiteY35" fmla="*/ 3576805 h 5763996"/>
              <a:gd name="connsiteX36" fmla="*/ 826182 w 6231612"/>
              <a:gd name="connsiteY36" fmla="*/ 3879733 h 5763996"/>
              <a:gd name="connsiteX37" fmla="*/ 523252 w 6231612"/>
              <a:gd name="connsiteY37" fmla="*/ 2751391 h 5763996"/>
              <a:gd name="connsiteX38" fmla="*/ 1050297 w 6231612"/>
              <a:gd name="connsiteY38" fmla="*/ 0 h 5763996"/>
              <a:gd name="connsiteX39" fmla="*/ 1913186 w 6231612"/>
              <a:gd name="connsiteY39" fmla="*/ 0 h 5763996"/>
              <a:gd name="connsiteX40" fmla="*/ 697575 w 6231612"/>
              <a:gd name="connsiteY40" fmla="*/ 2107872 h 5763996"/>
              <a:gd name="connsiteX41" fmla="*/ 187094 w 6231612"/>
              <a:gd name="connsiteY41" fmla="*/ 2244922 h 5763996"/>
              <a:gd name="connsiteX42" fmla="*/ 187095 w 6231612"/>
              <a:gd name="connsiteY42" fmla="*/ 2244922 h 5763996"/>
              <a:gd name="connsiteX43" fmla="*/ 50045 w 6231612"/>
              <a:gd name="connsiteY43" fmla="*/ 1734441 h 576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231612" h="5763996">
                <a:moveTo>
                  <a:pt x="2986092" y="4927090"/>
                </a:moveTo>
                <a:cubicBezTo>
                  <a:pt x="3211994" y="4927091"/>
                  <a:pt x="3395124" y="5114438"/>
                  <a:pt x="3395124" y="5345543"/>
                </a:cubicBezTo>
                <a:cubicBezTo>
                  <a:pt x="3395124" y="5576648"/>
                  <a:pt x="3211995" y="5763996"/>
                  <a:pt x="2986093" y="5763996"/>
                </a:cubicBezTo>
                <a:cubicBezTo>
                  <a:pt x="2760191" y="5763997"/>
                  <a:pt x="2577062" y="5576648"/>
                  <a:pt x="2577061" y="5345544"/>
                </a:cubicBezTo>
                <a:cubicBezTo>
                  <a:pt x="2577061" y="5114439"/>
                  <a:pt x="2760190" y="4927090"/>
                  <a:pt x="2986092" y="4927090"/>
                </a:cubicBezTo>
                <a:close/>
                <a:moveTo>
                  <a:pt x="2432034" y="3528863"/>
                </a:moveTo>
                <a:cubicBezTo>
                  <a:pt x="2530602" y="3521848"/>
                  <a:pt x="2632249" y="3543180"/>
                  <a:pt x="2724294" y="3596263"/>
                </a:cubicBezTo>
                <a:lnTo>
                  <a:pt x="2724292" y="3596264"/>
                </a:lnTo>
                <a:cubicBezTo>
                  <a:pt x="2969746" y="3737817"/>
                  <a:pt x="3053975" y="4051547"/>
                  <a:pt x="2912422" y="4297003"/>
                </a:cubicBezTo>
                <a:lnTo>
                  <a:pt x="2833925" y="4433115"/>
                </a:lnTo>
                <a:cubicBezTo>
                  <a:pt x="2692371" y="4678568"/>
                  <a:pt x="2378640" y="4762796"/>
                  <a:pt x="2133187" y="4621244"/>
                </a:cubicBezTo>
                <a:lnTo>
                  <a:pt x="2133186" y="4621244"/>
                </a:lnTo>
                <a:cubicBezTo>
                  <a:pt x="1887732" y="4479691"/>
                  <a:pt x="1803504" y="4165960"/>
                  <a:pt x="1945059" y="3920506"/>
                </a:cubicBezTo>
                <a:lnTo>
                  <a:pt x="2023556" y="3784392"/>
                </a:lnTo>
                <a:cubicBezTo>
                  <a:pt x="2112027" y="3630983"/>
                  <a:pt x="2267754" y="3540554"/>
                  <a:pt x="2432034" y="3528863"/>
                </a:cubicBezTo>
                <a:close/>
                <a:moveTo>
                  <a:pt x="5696606" y="237223"/>
                </a:moveTo>
                <a:cubicBezTo>
                  <a:pt x="5792648" y="230388"/>
                  <a:pt x="5891689" y="251173"/>
                  <a:pt x="5981373" y="302895"/>
                </a:cubicBezTo>
                <a:cubicBezTo>
                  <a:pt x="6220534" y="440818"/>
                  <a:pt x="6302602" y="746506"/>
                  <a:pt x="6164679" y="985666"/>
                </a:cubicBezTo>
                <a:lnTo>
                  <a:pt x="3998560" y="4741725"/>
                </a:lnTo>
                <a:cubicBezTo>
                  <a:pt x="3860636" y="4980885"/>
                  <a:pt x="3554948" y="5062954"/>
                  <a:pt x="3315788" y="4925030"/>
                </a:cubicBezTo>
                <a:cubicBezTo>
                  <a:pt x="3076627" y="4787106"/>
                  <a:pt x="2994559" y="4481419"/>
                  <a:pt x="3132483" y="4242258"/>
                </a:cubicBezTo>
                <a:lnTo>
                  <a:pt x="5298602" y="486200"/>
                </a:lnTo>
                <a:cubicBezTo>
                  <a:pt x="5384804" y="336725"/>
                  <a:pt x="5536539" y="248613"/>
                  <a:pt x="5696606" y="237223"/>
                </a:cubicBezTo>
                <a:close/>
                <a:moveTo>
                  <a:pt x="4213201" y="0"/>
                </a:moveTo>
                <a:lnTo>
                  <a:pt x="5262747" y="0"/>
                </a:lnTo>
                <a:lnTo>
                  <a:pt x="5270382" y="45364"/>
                </a:lnTo>
                <a:cubicBezTo>
                  <a:pt x="5277396" y="143932"/>
                  <a:pt x="5256063" y="245579"/>
                  <a:pt x="5202980" y="337624"/>
                </a:cubicBezTo>
                <a:lnTo>
                  <a:pt x="3475614" y="3332881"/>
                </a:lnTo>
                <a:cubicBezTo>
                  <a:pt x="3351756" y="3547653"/>
                  <a:pt x="3096073" y="3638987"/>
                  <a:pt x="2869653" y="3563634"/>
                </a:cubicBezTo>
                <a:lnTo>
                  <a:pt x="2774878" y="3521010"/>
                </a:lnTo>
                <a:lnTo>
                  <a:pt x="2690516" y="3460326"/>
                </a:lnTo>
                <a:cubicBezTo>
                  <a:pt x="2511894" y="3302091"/>
                  <a:pt x="2462890" y="3035044"/>
                  <a:pt x="2586750" y="2820272"/>
                </a:cubicBezTo>
                <a:close/>
                <a:moveTo>
                  <a:pt x="2109980" y="0"/>
                </a:moveTo>
                <a:lnTo>
                  <a:pt x="4016398" y="0"/>
                </a:lnTo>
                <a:lnTo>
                  <a:pt x="4009591" y="13313"/>
                </a:lnTo>
                <a:lnTo>
                  <a:pt x="1954525" y="3576805"/>
                </a:lnTo>
                <a:cubicBezTo>
                  <a:pt x="1726593" y="3972041"/>
                  <a:pt x="1221417" y="4107666"/>
                  <a:pt x="826182" y="3879733"/>
                </a:cubicBezTo>
                <a:cubicBezTo>
                  <a:pt x="430946" y="3651802"/>
                  <a:pt x="295321" y="3146625"/>
                  <a:pt x="523252" y="2751391"/>
                </a:cubicBezTo>
                <a:close/>
                <a:moveTo>
                  <a:pt x="1050297" y="0"/>
                </a:moveTo>
                <a:lnTo>
                  <a:pt x="1913186" y="0"/>
                </a:lnTo>
                <a:lnTo>
                  <a:pt x="697575" y="2107872"/>
                </a:lnTo>
                <a:cubicBezTo>
                  <a:pt x="594455" y="2286683"/>
                  <a:pt x="365905" y="2348042"/>
                  <a:pt x="187094" y="2244922"/>
                </a:cubicBezTo>
                <a:lnTo>
                  <a:pt x="187095" y="2244922"/>
                </a:lnTo>
                <a:cubicBezTo>
                  <a:pt x="8284" y="2141802"/>
                  <a:pt x="-53075" y="1913252"/>
                  <a:pt x="50045" y="1734441"/>
                </a:cubicBezTo>
                <a:close/>
              </a:path>
            </a:pathLst>
          </a:custGeom>
        </p:spPr>
      </p:pic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D9ED20D3-7150-2EED-96A4-75A785CD1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AAD027-99CF-C9AA-A539-81FF2D834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171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3E6BE73-FA02-F1F1-6621-A0D206924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3" y="1621152"/>
            <a:ext cx="10778834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35E5D-EF8B-00D0-4C9B-82E114E0B100}"/>
              </a:ext>
            </a:extLst>
          </p:cNvPr>
          <p:cNvSpPr txBox="1"/>
          <p:nvPr userDrawn="1"/>
        </p:nvSpPr>
        <p:spPr>
          <a:xfrm>
            <a:off x="706582" y="735898"/>
            <a:ext cx="10778835" cy="45719"/>
          </a:xfrm>
          <a:prstGeom prst="rect">
            <a:avLst/>
          </a:prstGeom>
          <a:solidFill>
            <a:srgbClr val="2B621D"/>
          </a:solidFill>
          <a:ln>
            <a:solidFill>
              <a:srgbClr val="2B621D"/>
            </a:solidFill>
          </a:ln>
        </p:spPr>
        <p:txBody>
          <a:bodyPr wrap="square" rtlCol="0">
            <a:noAutofit/>
          </a:bodyPr>
          <a:lstStyle/>
          <a:p>
            <a:pPr lvl="0"/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38A180F-111B-BB7E-151A-E156C657E95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6583" y="157222"/>
            <a:ext cx="10239384" cy="584775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766251F9-387E-25E6-6F94-9496AE6D1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933BD0-2D9C-73D7-F6C7-C8AB870F3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9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tion 1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4513-61D4-43F8-01CD-4BFCF1DF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6750-CA6F-A2F7-99E5-CC478C1A8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2FA87-5D1F-FC67-B7E5-883FB1A5C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field of crops with mountains in the background&#10;&#10;Description automatically generated">
            <a:extLst>
              <a:ext uri="{FF2B5EF4-FFF2-40B4-BE49-F238E27FC236}">
                <a16:creationId xmlns:a16="http://schemas.microsoft.com/office/drawing/2014/main" id="{280F834D-057F-99BE-364F-2BF7118F22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9483D-69CC-3CDF-5B06-8D70F99E6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955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B9D4BD-C8D8-BE47-8BDA-8E5D95332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941" y="1621152"/>
            <a:ext cx="10630969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156642CF-6627-CEFD-3962-5CD3113EDA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37E944-3992-874A-6293-E455E56E8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081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DFD926-B433-8605-4E67-D621D804E7DF}"/>
              </a:ext>
            </a:extLst>
          </p:cNvPr>
          <p:cNvCxnSpPr/>
          <p:nvPr userDrawn="1"/>
        </p:nvCxnSpPr>
        <p:spPr bwMode="auto">
          <a:xfrm flipH="1">
            <a:off x="1200384" y="3223491"/>
            <a:ext cx="9580" cy="877454"/>
          </a:xfrm>
          <a:prstGeom prst="line">
            <a:avLst/>
          </a:prstGeom>
          <a:noFill/>
          <a:ln w="76200" cap="flat" cmpd="sng" algn="ctr">
            <a:solidFill>
              <a:srgbClr val="2B62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0802D-C817-72AC-6606-FD0D182A0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5339" y="3429000"/>
            <a:ext cx="5048250" cy="877455"/>
          </a:xfr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B621D"/>
                </a:solidFill>
              </a:rPr>
              <a:t>Section title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2B621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52CA7B-0F19-9B32-55FF-9AE85E2691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9" r="9631" b="1683"/>
          <a:stretch>
            <a:fillRect/>
          </a:stretch>
        </p:blipFill>
        <p:spPr>
          <a:xfrm>
            <a:off x="7851546" y="0"/>
            <a:ext cx="5317473" cy="4837176"/>
          </a:xfrm>
          <a:custGeom>
            <a:avLst/>
            <a:gdLst>
              <a:gd name="connsiteX0" fmla="*/ 2986092 w 6231612"/>
              <a:gd name="connsiteY0" fmla="*/ 4831840 h 5668746"/>
              <a:gd name="connsiteX1" fmla="*/ 3395124 w 6231612"/>
              <a:gd name="connsiteY1" fmla="*/ 5250293 h 5668746"/>
              <a:gd name="connsiteX2" fmla="*/ 2986093 w 6231612"/>
              <a:gd name="connsiteY2" fmla="*/ 5668746 h 5668746"/>
              <a:gd name="connsiteX3" fmla="*/ 2577061 w 6231612"/>
              <a:gd name="connsiteY3" fmla="*/ 5250294 h 5668746"/>
              <a:gd name="connsiteX4" fmla="*/ 2986092 w 6231612"/>
              <a:gd name="connsiteY4" fmla="*/ 4831840 h 5668746"/>
              <a:gd name="connsiteX5" fmla="*/ 2432034 w 6231612"/>
              <a:gd name="connsiteY5" fmla="*/ 3433613 h 5668746"/>
              <a:gd name="connsiteX6" fmla="*/ 2724294 w 6231612"/>
              <a:gd name="connsiteY6" fmla="*/ 3501013 h 5668746"/>
              <a:gd name="connsiteX7" fmla="*/ 2724292 w 6231612"/>
              <a:gd name="connsiteY7" fmla="*/ 3501014 h 5668746"/>
              <a:gd name="connsiteX8" fmla="*/ 2912422 w 6231612"/>
              <a:gd name="connsiteY8" fmla="*/ 4201753 h 5668746"/>
              <a:gd name="connsiteX9" fmla="*/ 2833925 w 6231612"/>
              <a:gd name="connsiteY9" fmla="*/ 4337865 h 5668746"/>
              <a:gd name="connsiteX10" fmla="*/ 2133187 w 6231612"/>
              <a:gd name="connsiteY10" fmla="*/ 4525994 h 5668746"/>
              <a:gd name="connsiteX11" fmla="*/ 2133186 w 6231612"/>
              <a:gd name="connsiteY11" fmla="*/ 4525994 h 5668746"/>
              <a:gd name="connsiteX12" fmla="*/ 1945059 w 6231612"/>
              <a:gd name="connsiteY12" fmla="*/ 3825256 h 5668746"/>
              <a:gd name="connsiteX13" fmla="*/ 2023556 w 6231612"/>
              <a:gd name="connsiteY13" fmla="*/ 3689142 h 5668746"/>
              <a:gd name="connsiteX14" fmla="*/ 2432034 w 6231612"/>
              <a:gd name="connsiteY14" fmla="*/ 3433613 h 5668746"/>
              <a:gd name="connsiteX15" fmla="*/ 5696606 w 6231612"/>
              <a:gd name="connsiteY15" fmla="*/ 141973 h 5668746"/>
              <a:gd name="connsiteX16" fmla="*/ 5981373 w 6231612"/>
              <a:gd name="connsiteY16" fmla="*/ 207645 h 5668746"/>
              <a:gd name="connsiteX17" fmla="*/ 6164679 w 6231612"/>
              <a:gd name="connsiteY17" fmla="*/ 890416 h 5668746"/>
              <a:gd name="connsiteX18" fmla="*/ 3998560 w 6231612"/>
              <a:gd name="connsiteY18" fmla="*/ 4646475 h 5668746"/>
              <a:gd name="connsiteX19" fmla="*/ 3315788 w 6231612"/>
              <a:gd name="connsiteY19" fmla="*/ 4829780 h 5668746"/>
              <a:gd name="connsiteX20" fmla="*/ 3132483 w 6231612"/>
              <a:gd name="connsiteY20" fmla="*/ 4147008 h 5668746"/>
              <a:gd name="connsiteX21" fmla="*/ 5298602 w 6231612"/>
              <a:gd name="connsiteY21" fmla="*/ 390950 h 5668746"/>
              <a:gd name="connsiteX22" fmla="*/ 5696606 w 6231612"/>
              <a:gd name="connsiteY22" fmla="*/ 141973 h 5668746"/>
              <a:gd name="connsiteX23" fmla="*/ 4158270 w 6231612"/>
              <a:gd name="connsiteY23" fmla="*/ 0 h 5668746"/>
              <a:gd name="connsiteX24" fmla="*/ 5269093 w 6231612"/>
              <a:gd name="connsiteY24" fmla="*/ 0 h 5668746"/>
              <a:gd name="connsiteX25" fmla="*/ 5267821 w 6231612"/>
              <a:gd name="connsiteY25" fmla="*/ 49239 h 5668746"/>
              <a:gd name="connsiteX26" fmla="*/ 5202980 w 6231612"/>
              <a:gd name="connsiteY26" fmla="*/ 242374 h 5668746"/>
              <a:gd name="connsiteX27" fmla="*/ 3475614 w 6231612"/>
              <a:gd name="connsiteY27" fmla="*/ 3237631 h 5668746"/>
              <a:gd name="connsiteX28" fmla="*/ 2869653 w 6231612"/>
              <a:gd name="connsiteY28" fmla="*/ 3468384 h 5668746"/>
              <a:gd name="connsiteX29" fmla="*/ 2774878 w 6231612"/>
              <a:gd name="connsiteY29" fmla="*/ 3425760 h 5668746"/>
              <a:gd name="connsiteX30" fmla="*/ 2690516 w 6231612"/>
              <a:gd name="connsiteY30" fmla="*/ 3365076 h 5668746"/>
              <a:gd name="connsiteX31" fmla="*/ 2586750 w 6231612"/>
              <a:gd name="connsiteY31" fmla="*/ 2725022 h 5668746"/>
              <a:gd name="connsiteX32" fmla="*/ 2055049 w 6231612"/>
              <a:gd name="connsiteY32" fmla="*/ 0 h 5668746"/>
              <a:gd name="connsiteX33" fmla="*/ 3962338 w 6231612"/>
              <a:gd name="connsiteY33" fmla="*/ 0 h 5668746"/>
              <a:gd name="connsiteX34" fmla="*/ 1954525 w 6231612"/>
              <a:gd name="connsiteY34" fmla="*/ 3481555 h 5668746"/>
              <a:gd name="connsiteX35" fmla="*/ 826182 w 6231612"/>
              <a:gd name="connsiteY35" fmla="*/ 3784483 h 5668746"/>
              <a:gd name="connsiteX36" fmla="*/ 523252 w 6231612"/>
              <a:gd name="connsiteY36" fmla="*/ 2656141 h 5668746"/>
              <a:gd name="connsiteX37" fmla="*/ 995367 w 6231612"/>
              <a:gd name="connsiteY37" fmla="*/ 0 h 5668746"/>
              <a:gd name="connsiteX38" fmla="*/ 1858255 w 6231612"/>
              <a:gd name="connsiteY38" fmla="*/ 0 h 5668746"/>
              <a:gd name="connsiteX39" fmla="*/ 697575 w 6231612"/>
              <a:gd name="connsiteY39" fmla="*/ 2012622 h 5668746"/>
              <a:gd name="connsiteX40" fmla="*/ 187094 w 6231612"/>
              <a:gd name="connsiteY40" fmla="*/ 2149672 h 5668746"/>
              <a:gd name="connsiteX41" fmla="*/ 187095 w 6231612"/>
              <a:gd name="connsiteY41" fmla="*/ 2149672 h 5668746"/>
              <a:gd name="connsiteX42" fmla="*/ 50045 w 6231612"/>
              <a:gd name="connsiteY42" fmla="*/ 1639191 h 566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231612" h="5668746">
                <a:moveTo>
                  <a:pt x="2986092" y="4831840"/>
                </a:moveTo>
                <a:cubicBezTo>
                  <a:pt x="3211994" y="4831841"/>
                  <a:pt x="3395124" y="5019188"/>
                  <a:pt x="3395124" y="5250293"/>
                </a:cubicBezTo>
                <a:cubicBezTo>
                  <a:pt x="3395124" y="5481398"/>
                  <a:pt x="3211995" y="5668746"/>
                  <a:pt x="2986093" y="5668746"/>
                </a:cubicBezTo>
                <a:cubicBezTo>
                  <a:pt x="2760191" y="5668747"/>
                  <a:pt x="2577062" y="5481398"/>
                  <a:pt x="2577061" y="5250294"/>
                </a:cubicBezTo>
                <a:cubicBezTo>
                  <a:pt x="2577061" y="5019189"/>
                  <a:pt x="2760190" y="4831840"/>
                  <a:pt x="2986092" y="4831840"/>
                </a:cubicBezTo>
                <a:close/>
                <a:moveTo>
                  <a:pt x="2432034" y="3433613"/>
                </a:moveTo>
                <a:cubicBezTo>
                  <a:pt x="2530602" y="3426598"/>
                  <a:pt x="2632249" y="3447930"/>
                  <a:pt x="2724294" y="3501013"/>
                </a:cubicBezTo>
                <a:lnTo>
                  <a:pt x="2724292" y="3501014"/>
                </a:lnTo>
                <a:cubicBezTo>
                  <a:pt x="2969746" y="3642567"/>
                  <a:pt x="3053975" y="3956297"/>
                  <a:pt x="2912422" y="4201753"/>
                </a:cubicBezTo>
                <a:lnTo>
                  <a:pt x="2833925" y="4337865"/>
                </a:lnTo>
                <a:cubicBezTo>
                  <a:pt x="2692371" y="4583318"/>
                  <a:pt x="2378640" y="4667546"/>
                  <a:pt x="2133187" y="4525994"/>
                </a:cubicBezTo>
                <a:lnTo>
                  <a:pt x="2133186" y="4525994"/>
                </a:lnTo>
                <a:cubicBezTo>
                  <a:pt x="1887732" y="4384441"/>
                  <a:pt x="1803504" y="4070710"/>
                  <a:pt x="1945059" y="3825256"/>
                </a:cubicBezTo>
                <a:lnTo>
                  <a:pt x="2023556" y="3689142"/>
                </a:lnTo>
                <a:cubicBezTo>
                  <a:pt x="2112027" y="3535733"/>
                  <a:pt x="2267754" y="3445304"/>
                  <a:pt x="2432034" y="3433613"/>
                </a:cubicBezTo>
                <a:close/>
                <a:moveTo>
                  <a:pt x="5696606" y="141973"/>
                </a:moveTo>
                <a:cubicBezTo>
                  <a:pt x="5792648" y="135138"/>
                  <a:pt x="5891689" y="155923"/>
                  <a:pt x="5981373" y="207645"/>
                </a:cubicBezTo>
                <a:cubicBezTo>
                  <a:pt x="6220534" y="345568"/>
                  <a:pt x="6302602" y="651256"/>
                  <a:pt x="6164679" y="890416"/>
                </a:cubicBezTo>
                <a:lnTo>
                  <a:pt x="3998560" y="4646475"/>
                </a:lnTo>
                <a:cubicBezTo>
                  <a:pt x="3860636" y="4885635"/>
                  <a:pt x="3554948" y="4967704"/>
                  <a:pt x="3315788" y="4829780"/>
                </a:cubicBezTo>
                <a:cubicBezTo>
                  <a:pt x="3076627" y="4691856"/>
                  <a:pt x="2994559" y="4386169"/>
                  <a:pt x="3132483" y="4147008"/>
                </a:cubicBezTo>
                <a:lnTo>
                  <a:pt x="5298602" y="390950"/>
                </a:lnTo>
                <a:cubicBezTo>
                  <a:pt x="5384804" y="241475"/>
                  <a:pt x="5536539" y="153363"/>
                  <a:pt x="5696606" y="141973"/>
                </a:cubicBezTo>
                <a:close/>
                <a:moveTo>
                  <a:pt x="4158270" y="0"/>
                </a:moveTo>
                <a:lnTo>
                  <a:pt x="5269093" y="0"/>
                </a:lnTo>
                <a:lnTo>
                  <a:pt x="5267821" y="49239"/>
                </a:lnTo>
                <a:cubicBezTo>
                  <a:pt x="5259646" y="115380"/>
                  <a:pt x="5238369" y="181011"/>
                  <a:pt x="5202980" y="242374"/>
                </a:cubicBezTo>
                <a:lnTo>
                  <a:pt x="3475614" y="3237631"/>
                </a:lnTo>
                <a:cubicBezTo>
                  <a:pt x="3351756" y="3452403"/>
                  <a:pt x="3096073" y="3543737"/>
                  <a:pt x="2869653" y="3468384"/>
                </a:cubicBezTo>
                <a:lnTo>
                  <a:pt x="2774878" y="3425760"/>
                </a:lnTo>
                <a:lnTo>
                  <a:pt x="2690516" y="3365076"/>
                </a:lnTo>
                <a:cubicBezTo>
                  <a:pt x="2511894" y="3206841"/>
                  <a:pt x="2462890" y="2939794"/>
                  <a:pt x="2586750" y="2725022"/>
                </a:cubicBezTo>
                <a:close/>
                <a:moveTo>
                  <a:pt x="2055049" y="0"/>
                </a:moveTo>
                <a:lnTo>
                  <a:pt x="3962338" y="0"/>
                </a:lnTo>
                <a:lnTo>
                  <a:pt x="1954525" y="3481555"/>
                </a:lnTo>
                <a:cubicBezTo>
                  <a:pt x="1726593" y="3876791"/>
                  <a:pt x="1221417" y="4012416"/>
                  <a:pt x="826182" y="3784483"/>
                </a:cubicBezTo>
                <a:cubicBezTo>
                  <a:pt x="430946" y="3556552"/>
                  <a:pt x="295321" y="3051375"/>
                  <a:pt x="523252" y="2656141"/>
                </a:cubicBezTo>
                <a:close/>
                <a:moveTo>
                  <a:pt x="995367" y="0"/>
                </a:moveTo>
                <a:lnTo>
                  <a:pt x="1858255" y="0"/>
                </a:lnTo>
                <a:lnTo>
                  <a:pt x="697575" y="2012622"/>
                </a:lnTo>
                <a:cubicBezTo>
                  <a:pt x="594455" y="2191433"/>
                  <a:pt x="365905" y="2252792"/>
                  <a:pt x="187094" y="2149672"/>
                </a:cubicBezTo>
                <a:lnTo>
                  <a:pt x="187095" y="2149672"/>
                </a:lnTo>
                <a:cubicBezTo>
                  <a:pt x="8284" y="2046552"/>
                  <a:pt x="-53075" y="1818002"/>
                  <a:pt x="50045" y="1639191"/>
                </a:cubicBezTo>
                <a:close/>
              </a:path>
            </a:pathLst>
          </a:custGeom>
        </p:spPr>
      </p:pic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7B99FD99-EAD4-AE33-B1D5-44A079C3CA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205E4E-7626-70C8-DC9C-251D9BE8C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800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BB7581-B1F8-57A3-B8C8-8459E1213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3" y="1621152"/>
            <a:ext cx="10778834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8238CA-9B3D-55E4-A942-BC54D8733388}"/>
              </a:ext>
            </a:extLst>
          </p:cNvPr>
          <p:cNvSpPr txBox="1"/>
          <p:nvPr userDrawn="1"/>
        </p:nvSpPr>
        <p:spPr>
          <a:xfrm>
            <a:off x="706582" y="735898"/>
            <a:ext cx="10778835" cy="45719"/>
          </a:xfrm>
          <a:prstGeom prst="rect">
            <a:avLst/>
          </a:prstGeom>
          <a:solidFill>
            <a:srgbClr val="2B621D"/>
          </a:solidFill>
          <a:ln>
            <a:solidFill>
              <a:srgbClr val="2B621D"/>
            </a:solidFill>
          </a:ln>
        </p:spPr>
        <p:txBody>
          <a:bodyPr wrap="square" rtlCol="0">
            <a:noAutofit/>
          </a:bodyPr>
          <a:lstStyle/>
          <a:p>
            <a:pPr lvl="0"/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4580C96-92BD-7BC4-13AE-04288D82E14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6583" y="157222"/>
            <a:ext cx="10239384" cy="584775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B679C0C2-A1DC-CB20-DB20-C30129CF9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7603E3F-1A84-9308-63D3-D1F1F427B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022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944990-0A91-15E7-0321-AEE5C3B46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0"/>
            <a:ext cx="3098800" cy="30988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67743-EB5B-1221-C301-9E9A9EB1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47" y="1621152"/>
            <a:ext cx="10776246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61927E9D-FA3A-6555-A062-985663DB24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BC3440-89F2-685D-3181-230C79DE4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013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- HOW 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B39D7F-B86C-E0DB-A44E-86C9C85C990B}"/>
              </a:ext>
            </a:extLst>
          </p:cNvPr>
          <p:cNvSpPr txBox="1">
            <a:spLocks/>
          </p:cNvSpPr>
          <p:nvPr userDrawn="1"/>
        </p:nvSpPr>
        <p:spPr>
          <a:xfrm>
            <a:off x="1162248" y="612510"/>
            <a:ext cx="4657771" cy="8336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>
                <a:solidFill>
                  <a:srgbClr val="2B621D"/>
                </a:solidFill>
              </a:rPr>
              <a:t>Overview – HOW 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7FC8A-38B1-5CB2-C69B-4E577F30F71F}"/>
              </a:ext>
            </a:extLst>
          </p:cNvPr>
          <p:cNvSpPr txBox="1"/>
          <p:nvPr userDrawn="1"/>
        </p:nvSpPr>
        <p:spPr>
          <a:xfrm>
            <a:off x="1247700" y="1179108"/>
            <a:ext cx="9699933" cy="79242"/>
          </a:xfrm>
          <a:prstGeom prst="rect">
            <a:avLst/>
          </a:prstGeom>
          <a:solidFill>
            <a:srgbClr val="2B621D"/>
          </a:solidFill>
          <a:ln>
            <a:solidFill>
              <a:srgbClr val="2B621D"/>
            </a:solidFill>
          </a:ln>
        </p:spPr>
        <p:txBody>
          <a:bodyPr wrap="square" rtlCol="0">
            <a:noAutofit/>
          </a:bodyPr>
          <a:lstStyle/>
          <a:p>
            <a:pPr lvl="0"/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120A3-68A6-BFC4-2C6F-82B894675415}"/>
              </a:ext>
            </a:extLst>
          </p:cNvPr>
          <p:cNvSpPr txBox="1"/>
          <p:nvPr userDrawn="1"/>
        </p:nvSpPr>
        <p:spPr>
          <a:xfrm>
            <a:off x="1247700" y="1762298"/>
            <a:ext cx="9378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TO CREATE THE OVERVIEW SLIDE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slide is created </a:t>
            </a:r>
            <a:r>
              <a:rPr lang="en-US" b="1" dirty="0"/>
              <a:t>AT THE END </a:t>
            </a:r>
            <a:r>
              <a:rPr lang="en-US" dirty="0"/>
              <a:t>– when you have finished the presentation: go to tab Insert – click Zoom – choose Summary Zoom – choose the Section titles slide that you prepared – click Insert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Don’t forget to delete this slide once you have added the Overview slide – this is just a slide with instructions.</a:t>
            </a:r>
          </a:p>
          <a:p>
            <a:endParaRPr lang="en-US" dirty="0"/>
          </a:p>
        </p:txBody>
      </p:sp>
      <p:pic>
        <p:nvPicPr>
          <p:cNvPr id="6" name="Picture 5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28E79B86-D5C5-9341-AC9A-8AEAAC1CC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t="33641" r="8601" b="40532"/>
          <a:stretch/>
        </p:blipFill>
        <p:spPr>
          <a:xfrm>
            <a:off x="10669016" y="5976568"/>
            <a:ext cx="960962" cy="291067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F4001E9-0F12-4168-0E29-CAA933B72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572" y="6335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9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ection Two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4513-61D4-43F8-01CD-4BFCF1DF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6750-CA6F-A2F7-99E5-CC478C1A8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2FA87-5D1F-FC67-B7E5-883FB1A5C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9483D-69CC-3CDF-5B06-8D70F99E6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2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E66930-7DD3-2953-1852-09237DAD02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t="40130" r="19218" b="41315"/>
          <a:stretch/>
        </p:blipFill>
        <p:spPr>
          <a:xfrm>
            <a:off x="10626370" y="5972490"/>
            <a:ext cx="1062878" cy="3207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DFD926-B433-8605-4E67-D621D804E7DF}"/>
              </a:ext>
            </a:extLst>
          </p:cNvPr>
          <p:cNvCxnSpPr/>
          <p:nvPr userDrawn="1"/>
        </p:nvCxnSpPr>
        <p:spPr bwMode="auto">
          <a:xfrm flipH="1">
            <a:off x="1200384" y="3223491"/>
            <a:ext cx="9580" cy="877454"/>
          </a:xfrm>
          <a:prstGeom prst="line">
            <a:avLst/>
          </a:prstGeom>
          <a:noFill/>
          <a:ln w="76200" cap="flat" cmpd="sng" algn="ctr">
            <a:solidFill>
              <a:srgbClr val="2B62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0802D-C817-72AC-6606-FD0D182A0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45339" y="3429000"/>
            <a:ext cx="5048250" cy="3159125"/>
          </a:xfr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B621D"/>
                </a:solidFill>
              </a:rPr>
              <a:t>Section title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2B621D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E7096B-2FED-8276-2AB8-45BC44E58C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r="22893"/>
          <a:stretch>
            <a:fillRect/>
          </a:stretch>
        </p:blipFill>
        <p:spPr>
          <a:xfrm>
            <a:off x="7000542" y="0"/>
            <a:ext cx="6155628" cy="5633289"/>
          </a:xfrm>
          <a:custGeom>
            <a:avLst/>
            <a:gdLst>
              <a:gd name="connsiteX0" fmla="*/ 2986092 w 6231612"/>
              <a:gd name="connsiteY0" fmla="*/ 4865920 h 5702825"/>
              <a:gd name="connsiteX1" fmla="*/ 3395124 w 6231612"/>
              <a:gd name="connsiteY1" fmla="*/ 5284373 h 5702825"/>
              <a:gd name="connsiteX2" fmla="*/ 3068527 w 6231612"/>
              <a:gd name="connsiteY2" fmla="*/ 5694325 h 5702825"/>
              <a:gd name="connsiteX3" fmla="*/ 2986103 w 6231612"/>
              <a:gd name="connsiteY3" fmla="*/ 5702825 h 5702825"/>
              <a:gd name="connsiteX4" fmla="*/ 2986083 w 6231612"/>
              <a:gd name="connsiteY4" fmla="*/ 5702825 h 5702825"/>
              <a:gd name="connsiteX5" fmla="*/ 2903659 w 6231612"/>
              <a:gd name="connsiteY5" fmla="*/ 5694325 h 5702825"/>
              <a:gd name="connsiteX6" fmla="*/ 2577061 w 6231612"/>
              <a:gd name="connsiteY6" fmla="*/ 5284374 h 5702825"/>
              <a:gd name="connsiteX7" fmla="*/ 2986092 w 6231612"/>
              <a:gd name="connsiteY7" fmla="*/ 4865920 h 5702825"/>
              <a:gd name="connsiteX8" fmla="*/ 2432034 w 6231612"/>
              <a:gd name="connsiteY8" fmla="*/ 3467693 h 5702825"/>
              <a:gd name="connsiteX9" fmla="*/ 2724294 w 6231612"/>
              <a:gd name="connsiteY9" fmla="*/ 3535093 h 5702825"/>
              <a:gd name="connsiteX10" fmla="*/ 2724292 w 6231612"/>
              <a:gd name="connsiteY10" fmla="*/ 3535094 h 5702825"/>
              <a:gd name="connsiteX11" fmla="*/ 2912422 w 6231612"/>
              <a:gd name="connsiteY11" fmla="*/ 4235833 h 5702825"/>
              <a:gd name="connsiteX12" fmla="*/ 2833925 w 6231612"/>
              <a:gd name="connsiteY12" fmla="*/ 4371945 h 5702825"/>
              <a:gd name="connsiteX13" fmla="*/ 2133187 w 6231612"/>
              <a:gd name="connsiteY13" fmla="*/ 4560074 h 5702825"/>
              <a:gd name="connsiteX14" fmla="*/ 2133186 w 6231612"/>
              <a:gd name="connsiteY14" fmla="*/ 4560074 h 5702825"/>
              <a:gd name="connsiteX15" fmla="*/ 1945059 w 6231612"/>
              <a:gd name="connsiteY15" fmla="*/ 3859336 h 5702825"/>
              <a:gd name="connsiteX16" fmla="*/ 2023556 w 6231612"/>
              <a:gd name="connsiteY16" fmla="*/ 3723222 h 5702825"/>
              <a:gd name="connsiteX17" fmla="*/ 2432034 w 6231612"/>
              <a:gd name="connsiteY17" fmla="*/ 3467693 h 5702825"/>
              <a:gd name="connsiteX18" fmla="*/ 5696606 w 6231612"/>
              <a:gd name="connsiteY18" fmla="*/ 176053 h 5702825"/>
              <a:gd name="connsiteX19" fmla="*/ 5981373 w 6231612"/>
              <a:gd name="connsiteY19" fmla="*/ 241725 h 5702825"/>
              <a:gd name="connsiteX20" fmla="*/ 6164679 w 6231612"/>
              <a:gd name="connsiteY20" fmla="*/ 924496 h 5702825"/>
              <a:gd name="connsiteX21" fmla="*/ 3998560 w 6231612"/>
              <a:gd name="connsiteY21" fmla="*/ 4680555 h 5702825"/>
              <a:gd name="connsiteX22" fmla="*/ 3315788 w 6231612"/>
              <a:gd name="connsiteY22" fmla="*/ 4863860 h 5702825"/>
              <a:gd name="connsiteX23" fmla="*/ 3132483 w 6231612"/>
              <a:gd name="connsiteY23" fmla="*/ 4181088 h 5702825"/>
              <a:gd name="connsiteX24" fmla="*/ 5298602 w 6231612"/>
              <a:gd name="connsiteY24" fmla="*/ 425030 h 5702825"/>
              <a:gd name="connsiteX25" fmla="*/ 5696606 w 6231612"/>
              <a:gd name="connsiteY25" fmla="*/ 176053 h 5702825"/>
              <a:gd name="connsiteX26" fmla="*/ 4177924 w 6231612"/>
              <a:gd name="connsiteY26" fmla="*/ 0 h 5702825"/>
              <a:gd name="connsiteX27" fmla="*/ 5269973 w 6231612"/>
              <a:gd name="connsiteY27" fmla="*/ 0 h 5702825"/>
              <a:gd name="connsiteX28" fmla="*/ 5267821 w 6231612"/>
              <a:gd name="connsiteY28" fmla="*/ 83319 h 5702825"/>
              <a:gd name="connsiteX29" fmla="*/ 5202980 w 6231612"/>
              <a:gd name="connsiteY29" fmla="*/ 276454 h 5702825"/>
              <a:gd name="connsiteX30" fmla="*/ 3475614 w 6231612"/>
              <a:gd name="connsiteY30" fmla="*/ 3271711 h 5702825"/>
              <a:gd name="connsiteX31" fmla="*/ 2869653 w 6231612"/>
              <a:gd name="connsiteY31" fmla="*/ 3502464 h 5702825"/>
              <a:gd name="connsiteX32" fmla="*/ 2774878 w 6231612"/>
              <a:gd name="connsiteY32" fmla="*/ 3459840 h 5702825"/>
              <a:gd name="connsiteX33" fmla="*/ 2690516 w 6231612"/>
              <a:gd name="connsiteY33" fmla="*/ 3399156 h 5702825"/>
              <a:gd name="connsiteX34" fmla="*/ 2586750 w 6231612"/>
              <a:gd name="connsiteY34" fmla="*/ 2759102 h 5702825"/>
              <a:gd name="connsiteX35" fmla="*/ 2074703 w 6231612"/>
              <a:gd name="connsiteY35" fmla="*/ 0 h 5702825"/>
              <a:gd name="connsiteX36" fmla="*/ 3981992 w 6231612"/>
              <a:gd name="connsiteY36" fmla="*/ 0 h 5702825"/>
              <a:gd name="connsiteX37" fmla="*/ 1954525 w 6231612"/>
              <a:gd name="connsiteY37" fmla="*/ 3515635 h 5702825"/>
              <a:gd name="connsiteX38" fmla="*/ 826182 w 6231612"/>
              <a:gd name="connsiteY38" fmla="*/ 3818563 h 5702825"/>
              <a:gd name="connsiteX39" fmla="*/ 523252 w 6231612"/>
              <a:gd name="connsiteY39" fmla="*/ 2690221 h 5702825"/>
              <a:gd name="connsiteX40" fmla="*/ 1015021 w 6231612"/>
              <a:gd name="connsiteY40" fmla="*/ 0 h 5702825"/>
              <a:gd name="connsiteX41" fmla="*/ 1877909 w 6231612"/>
              <a:gd name="connsiteY41" fmla="*/ 0 h 5702825"/>
              <a:gd name="connsiteX42" fmla="*/ 697575 w 6231612"/>
              <a:gd name="connsiteY42" fmla="*/ 2046702 h 5702825"/>
              <a:gd name="connsiteX43" fmla="*/ 187094 w 6231612"/>
              <a:gd name="connsiteY43" fmla="*/ 2183752 h 5702825"/>
              <a:gd name="connsiteX44" fmla="*/ 187095 w 6231612"/>
              <a:gd name="connsiteY44" fmla="*/ 2183752 h 5702825"/>
              <a:gd name="connsiteX45" fmla="*/ 50045 w 6231612"/>
              <a:gd name="connsiteY45" fmla="*/ 1673271 h 570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231612" h="5702825">
                <a:moveTo>
                  <a:pt x="2986092" y="4865920"/>
                </a:moveTo>
                <a:cubicBezTo>
                  <a:pt x="3211994" y="4865921"/>
                  <a:pt x="3395124" y="5053268"/>
                  <a:pt x="3395124" y="5284373"/>
                </a:cubicBezTo>
                <a:cubicBezTo>
                  <a:pt x="3395124" y="5486590"/>
                  <a:pt x="3254916" y="5655305"/>
                  <a:pt x="3068527" y="5694325"/>
                </a:cubicBezTo>
                <a:lnTo>
                  <a:pt x="2986103" y="5702825"/>
                </a:lnTo>
                <a:lnTo>
                  <a:pt x="2986083" y="5702825"/>
                </a:lnTo>
                <a:lnTo>
                  <a:pt x="2903659" y="5694325"/>
                </a:lnTo>
                <a:cubicBezTo>
                  <a:pt x="2717270" y="5655306"/>
                  <a:pt x="2577062" y="5486590"/>
                  <a:pt x="2577061" y="5284374"/>
                </a:cubicBezTo>
                <a:cubicBezTo>
                  <a:pt x="2577061" y="5053269"/>
                  <a:pt x="2760190" y="4865920"/>
                  <a:pt x="2986092" y="4865920"/>
                </a:cubicBezTo>
                <a:close/>
                <a:moveTo>
                  <a:pt x="2432034" y="3467693"/>
                </a:moveTo>
                <a:cubicBezTo>
                  <a:pt x="2530602" y="3460678"/>
                  <a:pt x="2632249" y="3482010"/>
                  <a:pt x="2724294" y="3535093"/>
                </a:cubicBezTo>
                <a:lnTo>
                  <a:pt x="2724292" y="3535094"/>
                </a:lnTo>
                <a:cubicBezTo>
                  <a:pt x="2969746" y="3676647"/>
                  <a:pt x="3053975" y="3990377"/>
                  <a:pt x="2912422" y="4235833"/>
                </a:cubicBezTo>
                <a:lnTo>
                  <a:pt x="2833925" y="4371945"/>
                </a:lnTo>
                <a:cubicBezTo>
                  <a:pt x="2692371" y="4617398"/>
                  <a:pt x="2378640" y="4701626"/>
                  <a:pt x="2133187" y="4560074"/>
                </a:cubicBezTo>
                <a:lnTo>
                  <a:pt x="2133186" y="4560074"/>
                </a:lnTo>
                <a:cubicBezTo>
                  <a:pt x="1887732" y="4418521"/>
                  <a:pt x="1803504" y="4104790"/>
                  <a:pt x="1945059" y="3859336"/>
                </a:cubicBezTo>
                <a:lnTo>
                  <a:pt x="2023556" y="3723222"/>
                </a:lnTo>
                <a:cubicBezTo>
                  <a:pt x="2112027" y="3569813"/>
                  <a:pt x="2267754" y="3479384"/>
                  <a:pt x="2432034" y="3467693"/>
                </a:cubicBezTo>
                <a:close/>
                <a:moveTo>
                  <a:pt x="5696606" y="176053"/>
                </a:moveTo>
                <a:cubicBezTo>
                  <a:pt x="5792648" y="169218"/>
                  <a:pt x="5891689" y="190003"/>
                  <a:pt x="5981373" y="241725"/>
                </a:cubicBezTo>
                <a:cubicBezTo>
                  <a:pt x="6220534" y="379649"/>
                  <a:pt x="6302602" y="685336"/>
                  <a:pt x="6164679" y="924496"/>
                </a:cubicBezTo>
                <a:lnTo>
                  <a:pt x="3998560" y="4680555"/>
                </a:lnTo>
                <a:cubicBezTo>
                  <a:pt x="3860636" y="4919715"/>
                  <a:pt x="3554948" y="5001784"/>
                  <a:pt x="3315788" y="4863860"/>
                </a:cubicBezTo>
                <a:cubicBezTo>
                  <a:pt x="3076627" y="4725936"/>
                  <a:pt x="2994559" y="4420249"/>
                  <a:pt x="3132483" y="4181088"/>
                </a:cubicBezTo>
                <a:lnTo>
                  <a:pt x="5298602" y="425030"/>
                </a:lnTo>
                <a:cubicBezTo>
                  <a:pt x="5384804" y="275555"/>
                  <a:pt x="5536539" y="187443"/>
                  <a:pt x="5696606" y="176053"/>
                </a:cubicBezTo>
                <a:close/>
                <a:moveTo>
                  <a:pt x="4177924" y="0"/>
                </a:moveTo>
                <a:lnTo>
                  <a:pt x="5269973" y="0"/>
                </a:lnTo>
                <a:lnTo>
                  <a:pt x="5267821" y="83319"/>
                </a:lnTo>
                <a:cubicBezTo>
                  <a:pt x="5259646" y="149460"/>
                  <a:pt x="5238369" y="215091"/>
                  <a:pt x="5202980" y="276454"/>
                </a:cubicBezTo>
                <a:lnTo>
                  <a:pt x="3475614" y="3271711"/>
                </a:lnTo>
                <a:cubicBezTo>
                  <a:pt x="3351756" y="3486483"/>
                  <a:pt x="3096073" y="3577817"/>
                  <a:pt x="2869653" y="3502464"/>
                </a:cubicBezTo>
                <a:lnTo>
                  <a:pt x="2774878" y="3459840"/>
                </a:lnTo>
                <a:lnTo>
                  <a:pt x="2690516" y="3399156"/>
                </a:lnTo>
                <a:cubicBezTo>
                  <a:pt x="2511894" y="3240921"/>
                  <a:pt x="2462890" y="2973874"/>
                  <a:pt x="2586750" y="2759102"/>
                </a:cubicBezTo>
                <a:close/>
                <a:moveTo>
                  <a:pt x="2074703" y="0"/>
                </a:moveTo>
                <a:lnTo>
                  <a:pt x="3981992" y="0"/>
                </a:lnTo>
                <a:lnTo>
                  <a:pt x="1954525" y="3515635"/>
                </a:lnTo>
                <a:cubicBezTo>
                  <a:pt x="1726593" y="3910871"/>
                  <a:pt x="1221417" y="4046496"/>
                  <a:pt x="826182" y="3818563"/>
                </a:cubicBezTo>
                <a:cubicBezTo>
                  <a:pt x="430946" y="3590632"/>
                  <a:pt x="295321" y="3085455"/>
                  <a:pt x="523252" y="2690221"/>
                </a:cubicBezTo>
                <a:close/>
                <a:moveTo>
                  <a:pt x="1015021" y="0"/>
                </a:moveTo>
                <a:lnTo>
                  <a:pt x="1877909" y="0"/>
                </a:lnTo>
                <a:lnTo>
                  <a:pt x="697575" y="2046702"/>
                </a:lnTo>
                <a:cubicBezTo>
                  <a:pt x="594455" y="2225513"/>
                  <a:pt x="365905" y="2286872"/>
                  <a:pt x="187094" y="2183752"/>
                </a:cubicBezTo>
                <a:lnTo>
                  <a:pt x="187095" y="2183752"/>
                </a:lnTo>
                <a:cubicBezTo>
                  <a:pt x="8284" y="2080632"/>
                  <a:pt x="-53075" y="1852082"/>
                  <a:pt x="50045" y="16732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206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D91BF-0544-3949-EE85-49F39A77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60736-10B5-9D07-B05D-E7F312CD4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327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84" r:id="rId3"/>
    <p:sldLayoutId id="2147483655" r:id="rId4"/>
    <p:sldLayoutId id="2147483650" r:id="rId5"/>
    <p:sldLayoutId id="2147483669" r:id="rId6"/>
    <p:sldLayoutId id="2147483652" r:id="rId7"/>
    <p:sldLayoutId id="2147483672" r:id="rId8"/>
    <p:sldLayoutId id="2147483681" r:id="rId9"/>
    <p:sldLayoutId id="2147483663" r:id="rId10"/>
    <p:sldLayoutId id="2147483670" r:id="rId11"/>
    <p:sldLayoutId id="2147483682" r:id="rId12"/>
    <p:sldLayoutId id="2147483664" r:id="rId13"/>
    <p:sldLayoutId id="2147483675" r:id="rId14"/>
    <p:sldLayoutId id="2147483683" r:id="rId15"/>
    <p:sldLayoutId id="2147483665" r:id="rId16"/>
    <p:sldLayoutId id="2147483678" r:id="rId17"/>
    <p:sldLayoutId id="2147483685" r:id="rId18"/>
    <p:sldLayoutId id="2147483686" r:id="rId19"/>
    <p:sldLayoutId id="2147483687" r:id="rId20"/>
    <p:sldLayoutId id="2147483688" r:id="rId21"/>
    <p:sldLayoutId id="2147483690" r:id="rId22"/>
    <p:sldLayoutId id="2147483798" r:id="rId23"/>
    <p:sldLayoutId id="214748379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93598F-0550-3946-A16E-AC6BC7E8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55023-8480-AAE9-662E-CC57F1ED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C5EDC-1D97-FB54-EF8A-0F6675B0D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5FB540-D5AE-4791-B408-276558C7ACC7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DE3C3-89B7-890B-DD2A-6A93D6E17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02A65-AE06-63EE-CC6F-48D1EA12D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0E68F4-A430-4FAC-BF85-4D2FC0007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12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D91BF-0544-3949-EE85-49F39A77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60736-10B5-9D07-B05D-E7F312CD4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566D4E-279B-100D-8139-01419E725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1968" y="6310312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C643-4169-49CC-AECB-FEA8A60B3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5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D91BF-0544-3949-EE85-49F39A77A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60736-10B5-9D07-B05D-E7F312CD4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A9194A-6534-43FC-E96D-F199905BC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5A139-D5FC-48DE-8C42-69A2E027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v.int/resource/en/pvp_certificate.html" TargetMode="External"/><Relationship Id="rId2" Type="http://schemas.openxmlformats.org/officeDocument/2006/relationships/hyperlink" Target="https://www.upov.int/explanatory_notes/en/" TargetMode="Externa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1977BC-FFF1-B8CA-727C-03CB510F19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9972" y="2046515"/>
            <a:ext cx="7010400" cy="2707400"/>
          </a:xfrm>
        </p:spPr>
        <p:txBody>
          <a:bodyPr>
            <a:normAutofit/>
          </a:bodyPr>
          <a:lstStyle/>
          <a:p>
            <a:r>
              <a:rPr lang="en-US" sz="2400" dirty="0"/>
              <a:t>REPORT BY THE VICE SECRETARY-GENERAL ON DEVELOPMENTS IN UPOV</a:t>
            </a:r>
            <a:br>
              <a:rPr lang="en-US" sz="2000" dirty="0"/>
            </a:br>
            <a:r>
              <a:rPr lang="en-US" sz="2000" b="0" dirty="0"/>
              <a:t>(document SESSIONS/2024/1)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4A26D-C3E6-635E-4572-1184909FC8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26765" y="5006600"/>
            <a:ext cx="7208838" cy="427887"/>
          </a:xfrm>
        </p:spPr>
        <p:txBody>
          <a:bodyPr>
            <a:normAutofit/>
          </a:bodyPr>
          <a:lstStyle/>
          <a:p>
            <a:r>
              <a:rPr lang="en-US" sz="2400" dirty="0"/>
              <a:t>Ms. Yolanda Huerta, Vice Secretary-General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8AB5E1-D581-3288-1AF4-74803B87D6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6764" y="5434487"/>
            <a:ext cx="7208838" cy="427887"/>
          </a:xfrm>
        </p:spPr>
        <p:txBody>
          <a:bodyPr/>
          <a:lstStyle/>
          <a:p>
            <a:r>
              <a:rPr lang="en-US" sz="2400" dirty="0"/>
              <a:t>Geneva, October 21 to 25,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2C59D4-B694-C5AC-7671-77FE62E7A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27 October 2023 the UPOV Council adopted </a:t>
            </a:r>
            <a:r>
              <a:rPr lang="en-US" dirty="0">
                <a:solidFill>
                  <a:srgbClr val="006600"/>
                </a:solidFill>
              </a:rPr>
              <a:t>new explanatory notes on essentially derived varieties  </a:t>
            </a:r>
            <a:r>
              <a:rPr lang="en-US" dirty="0"/>
              <a:t>UPOV/EXN/EDV/3 </a:t>
            </a:r>
            <a:r>
              <a:rPr lang="en-US" dirty="0">
                <a:hlinkClick r:id="rId2"/>
              </a:rPr>
              <a:t>https://www.upov.int/explanatory_notes/en/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6600"/>
                </a:solidFill>
              </a:rPr>
              <a:t>UPOV International Certificate on Plant Variety Protection </a:t>
            </a:r>
            <a:r>
              <a:rPr lang="en-US" dirty="0"/>
              <a:t>was launched in April 2024 - 42 certificates had been awarded to experts from UPOV members </a:t>
            </a:r>
            <a:r>
              <a:rPr lang="en-US" dirty="0">
                <a:hlinkClick r:id="rId3"/>
              </a:rPr>
              <a:t>https://www.upov.int/resource/en/pvp_certificate.html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969A1-D4C4-3DE1-6576-52F594C8BAE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Developments since last UPOV sessions</a:t>
            </a:r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614AD-3723-0C9B-5EA1-7C638E5E5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5A139-D5FC-48DE-8C42-69A2E02758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B3838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B3838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28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221DD2-7562-1F62-D47B-45C06E7841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252"/>
          <a:stretch/>
        </p:blipFill>
        <p:spPr>
          <a:xfrm>
            <a:off x="4377608" y="2529613"/>
            <a:ext cx="3236661" cy="269062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552D5A9-4DFB-B0BE-3AA5-CFE412DBB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5587" r="5925"/>
          <a:stretch/>
        </p:blipFill>
        <p:spPr>
          <a:xfrm>
            <a:off x="7614269" y="3874924"/>
            <a:ext cx="4491879" cy="2817076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EE338A-C20C-2985-2CA5-6F3ED27305C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Technical Committee, Sixtieth Session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6E3EC-5583-5BA2-3963-9DDE9FDC8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5A139-D5FC-48DE-8C42-69A2E02758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B3838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B3838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5B5955-2D1D-4F9A-F7FF-100071CE4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1997"/>
            <a:ext cx="4291757" cy="23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029B43-3CCF-37A2-2E80-032BD2EA2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2" y="1105786"/>
            <a:ext cx="10858096" cy="559499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How do we </a:t>
            </a:r>
            <a:r>
              <a:rPr lang="en-US" sz="3200" dirty="0">
                <a:solidFill>
                  <a:srgbClr val="006600"/>
                </a:solidFill>
              </a:rPr>
              <a:t>increase the understanding of the eco-system </a:t>
            </a:r>
            <a:r>
              <a:rPr lang="en-US" sz="3200" dirty="0"/>
              <a:t>that influences plant breeding, protection of new varieties and their commercialization?  </a:t>
            </a:r>
          </a:p>
          <a:p>
            <a:endParaRPr lang="en-US" sz="3200" dirty="0"/>
          </a:p>
          <a:p>
            <a:r>
              <a:rPr lang="en-US" sz="3200" dirty="0"/>
              <a:t>Are we moving from selling new varieties to offering a package of </a:t>
            </a:r>
            <a:r>
              <a:rPr lang="en-US" sz="3200" dirty="0">
                <a:solidFill>
                  <a:srgbClr val="006600"/>
                </a:solidFill>
              </a:rPr>
              <a:t>integrated services for farmers/growers, including new varieties</a:t>
            </a:r>
            <a:r>
              <a:rPr lang="en-US" sz="3200" dirty="0"/>
              <a:t>?</a:t>
            </a:r>
          </a:p>
          <a:p>
            <a:endParaRPr lang="en-US" sz="3200" dirty="0"/>
          </a:p>
          <a:p>
            <a:r>
              <a:rPr lang="en-US" sz="3200" dirty="0"/>
              <a:t>How do the </a:t>
            </a:r>
            <a:r>
              <a:rPr lang="en-US" sz="3200" dirty="0">
                <a:solidFill>
                  <a:srgbClr val="006600"/>
                </a:solidFill>
              </a:rPr>
              <a:t>new cutting-edge technologies, such as artificial intelligence </a:t>
            </a:r>
            <a:r>
              <a:rPr lang="en-US" sz="3200" dirty="0"/>
              <a:t>(e.g. generative AI, machine learning, deep learning) assist in the development, examination and commercialization of new plant varieties?</a:t>
            </a:r>
          </a:p>
          <a:p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65A28-970E-53E7-71A8-B668CD21D59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next? Horizon scanning </a:t>
            </a:r>
          </a:p>
        </p:txBody>
      </p:sp>
    </p:spTree>
    <p:extLst>
      <p:ext uri="{BB962C8B-B14F-4D97-AF65-F5344CB8AC3E}">
        <p14:creationId xmlns:p14="http://schemas.microsoft.com/office/powerpoint/2010/main" val="358592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029B43-3CCF-37A2-2E80-032BD2EA2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2" y="1105786"/>
            <a:ext cx="10858096" cy="5594992"/>
          </a:xfrm>
        </p:spPr>
        <p:txBody>
          <a:bodyPr>
            <a:normAutofit fontScale="25000" lnSpcReduction="20000"/>
          </a:bodyPr>
          <a:lstStyle/>
          <a:p>
            <a:r>
              <a:rPr lang="en-US" sz="3200" dirty="0"/>
              <a:t>  </a:t>
            </a:r>
          </a:p>
          <a:p>
            <a:r>
              <a:rPr lang="en-US" sz="11200" dirty="0"/>
              <a:t>How should variety testing evolve to enable continuous progress in plant breeding? </a:t>
            </a:r>
          </a:p>
          <a:p>
            <a:r>
              <a:rPr lang="en-US" sz="11200" dirty="0"/>
              <a:t> </a:t>
            </a:r>
          </a:p>
          <a:p>
            <a:r>
              <a:rPr lang="en-US" sz="11200" dirty="0"/>
              <a:t>How does the shorter breeding time and commercial life cycle of some new varieties influence the UPOV system?  </a:t>
            </a:r>
          </a:p>
          <a:p>
            <a:r>
              <a:rPr lang="en-US" sz="11200" dirty="0"/>
              <a:t> </a:t>
            </a:r>
          </a:p>
          <a:p>
            <a:r>
              <a:rPr lang="en-US" sz="11200" dirty="0"/>
              <a:t>How to harness cooperation on using DNA-based information to support DUS testing? </a:t>
            </a:r>
          </a:p>
          <a:p>
            <a:endParaRPr lang="en-US" sz="11200" dirty="0"/>
          </a:p>
          <a:p>
            <a:r>
              <a:rPr lang="en-US" sz="11200" dirty="0"/>
              <a:t>How to integrate the perspectives of those UPOV members that provide services and those members that request those services? </a:t>
            </a:r>
          </a:p>
          <a:p>
            <a:endParaRPr lang="en-US" sz="11200" dirty="0"/>
          </a:p>
          <a:p>
            <a:r>
              <a:rPr lang="en-US" sz="11200" dirty="0"/>
              <a:t>How to enhance the role of DNA-based information in the management of variety collections? </a:t>
            </a:r>
          </a:p>
          <a:p>
            <a:r>
              <a:rPr lang="en-US" sz="3200" dirty="0"/>
              <a:t>  </a:t>
            </a:r>
          </a:p>
          <a:p>
            <a:r>
              <a:rPr lang="en-US" sz="3200" dirty="0"/>
              <a:t> 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65A28-970E-53E7-71A8-B668CD21D59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What’s next? Horizon scanning – Innovation strategy</a:t>
            </a:r>
          </a:p>
        </p:txBody>
      </p:sp>
    </p:spTree>
    <p:extLst>
      <p:ext uri="{BB962C8B-B14F-4D97-AF65-F5344CB8AC3E}">
        <p14:creationId xmlns:p14="http://schemas.microsoft.com/office/powerpoint/2010/main" val="170528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029B43-3CCF-37A2-2E80-032BD2EA2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442" y="1041991"/>
            <a:ext cx="10687975" cy="5658787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  </a:t>
            </a:r>
          </a:p>
          <a:p>
            <a:r>
              <a:rPr lang="en-US" sz="3200" dirty="0"/>
              <a:t>How do the new cutting-edge technologies, such as artificial intelligence (e.g. generative AI, machine learning, deep learning) assist in the development, examination and commercialization of new plant varieties?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How could smaller PVP offices enhance cooperation to overcome challenges in variety testing?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To create varieties that are resistant to diseases has become an increasingly important aim that requires substantial investment in breeding.  </a:t>
            </a:r>
          </a:p>
          <a:p>
            <a:endParaRPr lang="en-US" sz="3200" dirty="0"/>
          </a:p>
          <a:p>
            <a:r>
              <a:rPr lang="en-US" sz="3200" dirty="0"/>
              <a:t>How can this trend be integrated in UPOV’s technical harmonization work? (e.g. development of Test Guidelines and possible new methods of testing varieties)</a:t>
            </a:r>
          </a:p>
          <a:p>
            <a:r>
              <a:rPr lang="en-US" sz="3200" dirty="0"/>
              <a:t> 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65A28-970E-53E7-71A8-B668CD21D59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What’s next? Horizon scanning – Innovation strategy</a:t>
            </a:r>
          </a:p>
        </p:txBody>
      </p:sp>
    </p:spTree>
    <p:extLst>
      <p:ext uri="{BB962C8B-B14F-4D97-AF65-F5344CB8AC3E}">
        <p14:creationId xmlns:p14="http://schemas.microsoft.com/office/powerpoint/2010/main" val="362042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4095-8873-87DF-20F1-2EEDB25B73A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Communicating the benefits of the UPOV system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2347A-DF1C-920F-B6AD-D31406CF2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5A139-D5FC-48DE-8C42-69A2E02758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F5F5F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F5F5F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49B0130-FB8B-2FD9-BE41-1B1B4F40E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3382" y="854765"/>
            <a:ext cx="5189508" cy="6003235"/>
          </a:xfrm>
        </p:spPr>
      </p:pic>
    </p:spTree>
    <p:extLst>
      <p:ext uri="{BB962C8B-B14F-4D97-AF65-F5344CB8AC3E}">
        <p14:creationId xmlns:p14="http://schemas.microsoft.com/office/powerpoint/2010/main" val="3174312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3B016-5476-D931-3D6E-388EF5DC0E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Provide high quality services for UPOV members and users of the UPOV system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38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67" y="993441"/>
            <a:ext cx="4241334" cy="556159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513AE8-83DC-6C19-3A42-200D0D23425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247700" y="219075"/>
            <a:ext cx="3139712" cy="414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B4DDB1-687D-EFD9-03BC-B1E76C59B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476" y="2376819"/>
            <a:ext cx="5253846" cy="27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0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15731" y="3527890"/>
            <a:ext cx="3176547" cy="1876575"/>
            <a:chOff x="0" y="0"/>
            <a:chExt cx="1254932" cy="7413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4932" cy="741363"/>
            </a:xfrm>
            <a:custGeom>
              <a:avLst/>
              <a:gdLst/>
              <a:ahLst/>
              <a:cxnLst/>
              <a:rect l="l" t="t" r="r" b="b"/>
              <a:pathLst>
                <a:path w="1254932" h="741363">
                  <a:moveTo>
                    <a:pt x="82865" y="0"/>
                  </a:moveTo>
                  <a:lnTo>
                    <a:pt x="1172067" y="0"/>
                  </a:lnTo>
                  <a:cubicBezTo>
                    <a:pt x="1217832" y="0"/>
                    <a:pt x="1254932" y="37100"/>
                    <a:pt x="1254932" y="82865"/>
                  </a:cubicBezTo>
                  <a:lnTo>
                    <a:pt x="1254932" y="658497"/>
                  </a:lnTo>
                  <a:cubicBezTo>
                    <a:pt x="1254932" y="704263"/>
                    <a:pt x="1217832" y="741363"/>
                    <a:pt x="1172067" y="741363"/>
                  </a:cubicBezTo>
                  <a:lnTo>
                    <a:pt x="82865" y="741363"/>
                  </a:lnTo>
                  <a:cubicBezTo>
                    <a:pt x="37100" y="741363"/>
                    <a:pt x="0" y="704263"/>
                    <a:pt x="0" y="658497"/>
                  </a:cubicBezTo>
                  <a:lnTo>
                    <a:pt x="0" y="82865"/>
                  </a:lnTo>
                  <a:cubicBezTo>
                    <a:pt x="0" y="37100"/>
                    <a:pt x="37100" y="0"/>
                    <a:pt x="82865" y="0"/>
                  </a:cubicBezTo>
                  <a:close/>
                </a:path>
              </a:pathLst>
            </a:custGeom>
            <a:solidFill>
              <a:srgbClr val="A6A6A6">
                <a:alpha val="2980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base" latinLnBrk="0" hangingPunct="1">
                <a:lnSpc>
                  <a:spcPts val="168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8191915" y="3831439"/>
            <a:ext cx="726171" cy="726171"/>
          </a:xfrm>
          <a:custGeom>
            <a:avLst/>
            <a:gdLst/>
            <a:ahLst/>
            <a:cxnLst/>
            <a:rect l="l" t="t" r="r" b="b"/>
            <a:pathLst>
              <a:path w="1089257" h="1089257">
                <a:moveTo>
                  <a:pt x="0" y="0"/>
                </a:moveTo>
                <a:lnTo>
                  <a:pt x="1089256" y="0"/>
                </a:lnTo>
                <a:lnTo>
                  <a:pt x="1089256" y="1089257"/>
                </a:lnTo>
                <a:lnTo>
                  <a:pt x="0" y="1089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42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6983156" y="1239723"/>
            <a:ext cx="3209121" cy="1322305"/>
            <a:chOff x="0" y="0"/>
            <a:chExt cx="1267801" cy="5223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67801" cy="522392"/>
            </a:xfrm>
            <a:custGeom>
              <a:avLst/>
              <a:gdLst/>
              <a:ahLst/>
              <a:cxnLst/>
              <a:rect l="l" t="t" r="r" b="b"/>
              <a:pathLst>
                <a:path w="1267801" h="522392">
                  <a:moveTo>
                    <a:pt x="82024" y="0"/>
                  </a:moveTo>
                  <a:lnTo>
                    <a:pt x="1185777" y="0"/>
                  </a:lnTo>
                  <a:cubicBezTo>
                    <a:pt x="1231078" y="0"/>
                    <a:pt x="1267801" y="36723"/>
                    <a:pt x="1267801" y="82024"/>
                  </a:cubicBezTo>
                  <a:lnTo>
                    <a:pt x="1267801" y="440368"/>
                  </a:lnTo>
                  <a:cubicBezTo>
                    <a:pt x="1267801" y="485669"/>
                    <a:pt x="1231078" y="522392"/>
                    <a:pt x="1185777" y="522392"/>
                  </a:cubicBezTo>
                  <a:lnTo>
                    <a:pt x="82024" y="522392"/>
                  </a:lnTo>
                  <a:cubicBezTo>
                    <a:pt x="36723" y="522392"/>
                    <a:pt x="0" y="485669"/>
                    <a:pt x="0" y="440368"/>
                  </a:cubicBezTo>
                  <a:lnTo>
                    <a:pt x="0" y="82024"/>
                  </a:lnTo>
                  <a:cubicBezTo>
                    <a:pt x="0" y="36723"/>
                    <a:pt x="36723" y="0"/>
                    <a:pt x="82024" y="0"/>
                  </a:cubicBezTo>
                  <a:close/>
                </a:path>
              </a:pathLst>
            </a:custGeom>
            <a:solidFill>
              <a:srgbClr val="A6A6A6">
                <a:alpha val="2980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base" latinLnBrk="0" hangingPunct="1">
                <a:lnSpc>
                  <a:spcPts val="168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8569785" y="2214265"/>
            <a:ext cx="12700" cy="1518357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42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/>
        </p:nvGrpSpPr>
        <p:grpSpPr>
          <a:xfrm rot="-5400000">
            <a:off x="1439940" y="2556036"/>
            <a:ext cx="4164742" cy="1745928"/>
            <a:chOff x="0" y="0"/>
            <a:chExt cx="1645330" cy="60845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45330" cy="608454"/>
            </a:xfrm>
            <a:custGeom>
              <a:avLst/>
              <a:gdLst/>
              <a:ahLst/>
              <a:cxnLst/>
              <a:rect l="l" t="t" r="r" b="b"/>
              <a:pathLst>
                <a:path w="1645330" h="608454">
                  <a:moveTo>
                    <a:pt x="63203" y="0"/>
                  </a:moveTo>
                  <a:lnTo>
                    <a:pt x="1582127" y="0"/>
                  </a:lnTo>
                  <a:cubicBezTo>
                    <a:pt x="1617033" y="0"/>
                    <a:pt x="1645330" y="28297"/>
                    <a:pt x="1645330" y="63203"/>
                  </a:cubicBezTo>
                  <a:lnTo>
                    <a:pt x="1645330" y="545250"/>
                  </a:lnTo>
                  <a:cubicBezTo>
                    <a:pt x="1645330" y="562013"/>
                    <a:pt x="1638671" y="578089"/>
                    <a:pt x="1626818" y="589942"/>
                  </a:cubicBezTo>
                  <a:cubicBezTo>
                    <a:pt x="1614965" y="601795"/>
                    <a:pt x="1598889" y="608454"/>
                    <a:pt x="1582127" y="608454"/>
                  </a:cubicBezTo>
                  <a:lnTo>
                    <a:pt x="63203" y="608454"/>
                  </a:lnTo>
                  <a:cubicBezTo>
                    <a:pt x="28297" y="608454"/>
                    <a:pt x="0" y="580157"/>
                    <a:pt x="0" y="545250"/>
                  </a:cubicBezTo>
                  <a:lnTo>
                    <a:pt x="0" y="63203"/>
                  </a:lnTo>
                  <a:cubicBezTo>
                    <a:pt x="0" y="28297"/>
                    <a:pt x="28297" y="0"/>
                    <a:pt x="63203" y="0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base" latinLnBrk="0" hangingPunct="1">
                <a:lnSpc>
                  <a:spcPts val="168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14" name="AutoShape 14"/>
          <p:cNvSpPr/>
          <p:nvPr/>
        </p:nvSpPr>
        <p:spPr>
          <a:xfrm flipH="1">
            <a:off x="4047488" y="3775616"/>
            <a:ext cx="490165" cy="453041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42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8408707" y="2708029"/>
            <a:ext cx="1413407" cy="640387"/>
            <a:chOff x="0" y="0"/>
            <a:chExt cx="558383" cy="25299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58383" cy="252992"/>
            </a:xfrm>
            <a:custGeom>
              <a:avLst/>
              <a:gdLst/>
              <a:ahLst/>
              <a:cxnLst/>
              <a:rect l="l" t="t" r="r" b="b"/>
              <a:pathLst>
                <a:path w="558383" h="252992">
                  <a:moveTo>
                    <a:pt x="0" y="0"/>
                  </a:moveTo>
                  <a:lnTo>
                    <a:pt x="558383" y="0"/>
                  </a:lnTo>
                  <a:lnTo>
                    <a:pt x="558383" y="252992"/>
                  </a:lnTo>
                  <a:lnTo>
                    <a:pt x="0" y="25299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base" latinLnBrk="0" hangingPunct="1">
                <a:lnSpc>
                  <a:spcPts val="168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861351" y="2701728"/>
            <a:ext cx="1421709" cy="640387"/>
            <a:chOff x="0" y="0"/>
            <a:chExt cx="561663" cy="25299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61663" cy="252992"/>
            </a:xfrm>
            <a:custGeom>
              <a:avLst/>
              <a:gdLst/>
              <a:ahLst/>
              <a:cxnLst/>
              <a:rect l="l" t="t" r="r" b="b"/>
              <a:pathLst>
                <a:path w="561663" h="252992">
                  <a:moveTo>
                    <a:pt x="0" y="0"/>
                  </a:moveTo>
                  <a:lnTo>
                    <a:pt x="561663" y="0"/>
                  </a:lnTo>
                  <a:lnTo>
                    <a:pt x="561663" y="252992"/>
                  </a:lnTo>
                  <a:lnTo>
                    <a:pt x="0" y="252992"/>
                  </a:lnTo>
                  <a:lnTo>
                    <a:pt x="0" y="0"/>
                  </a:lnTo>
                </a:path>
              </a:pathLst>
            </a:custGeom>
            <a:solidFill>
              <a:srgbClr val="FFFFFF">
                <a:alpha val="29804"/>
              </a:srgbClr>
            </a:solidFill>
            <a:ln w="38100">
              <a:solidFill>
                <a:srgbClr val="040605">
                  <a:alpha val="29804"/>
                </a:srgbClr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base" latinLnBrk="0" hangingPunct="1">
                <a:lnSpc>
                  <a:spcPts val="168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231786" y="2888075"/>
            <a:ext cx="701396" cy="280505"/>
            <a:chOff x="0" y="0"/>
            <a:chExt cx="1402792" cy="561009"/>
          </a:xfrm>
        </p:grpSpPr>
        <p:sp>
          <p:nvSpPr>
            <p:cNvPr id="22" name="Freeform 22"/>
            <p:cNvSpPr/>
            <p:nvPr/>
          </p:nvSpPr>
          <p:spPr>
            <a:xfrm>
              <a:off x="205890" y="0"/>
              <a:ext cx="853959" cy="310629"/>
            </a:xfrm>
            <a:custGeom>
              <a:avLst/>
              <a:gdLst/>
              <a:ahLst/>
              <a:cxnLst/>
              <a:rect l="l" t="t" r="r" b="b"/>
              <a:pathLst>
                <a:path w="853959" h="310629">
                  <a:moveTo>
                    <a:pt x="0" y="0"/>
                  </a:moveTo>
                  <a:lnTo>
                    <a:pt x="853959" y="0"/>
                  </a:lnTo>
                  <a:lnTo>
                    <a:pt x="853959" y="310629"/>
                  </a:lnTo>
                  <a:lnTo>
                    <a:pt x="0" y="310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64546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251745"/>
              <a:ext cx="1402792" cy="309265"/>
            </a:xfrm>
            <a:custGeom>
              <a:avLst/>
              <a:gdLst/>
              <a:ahLst/>
              <a:cxnLst/>
              <a:rect l="l" t="t" r="r" b="b"/>
              <a:pathLst>
                <a:path w="1402792" h="309265">
                  <a:moveTo>
                    <a:pt x="0" y="0"/>
                  </a:moveTo>
                  <a:lnTo>
                    <a:pt x="1402792" y="0"/>
                  </a:lnTo>
                  <a:lnTo>
                    <a:pt x="1402792" y="309264"/>
                  </a:lnTo>
                  <a:lnTo>
                    <a:pt x="0" y="309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1044" b="-441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861351" y="5608013"/>
            <a:ext cx="1421709" cy="640387"/>
            <a:chOff x="7575073" y="5608013"/>
            <a:chExt cx="1421709" cy="640387"/>
          </a:xfrm>
        </p:grpSpPr>
        <p:grpSp>
          <p:nvGrpSpPr>
            <p:cNvPr id="24" name="Group 24"/>
            <p:cNvGrpSpPr/>
            <p:nvPr/>
          </p:nvGrpSpPr>
          <p:grpSpPr>
            <a:xfrm>
              <a:off x="7575073" y="5608013"/>
              <a:ext cx="1421709" cy="640387"/>
              <a:chOff x="0" y="0"/>
              <a:chExt cx="561663" cy="252992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61663" cy="252992"/>
              </a:xfrm>
              <a:custGeom>
                <a:avLst/>
                <a:gdLst/>
                <a:ahLst/>
                <a:cxnLst/>
                <a:rect l="l" t="t" r="r" b="b"/>
                <a:pathLst>
                  <a:path w="561663" h="252992">
                    <a:moveTo>
                      <a:pt x="0" y="0"/>
                    </a:moveTo>
                    <a:lnTo>
                      <a:pt x="561663" y="0"/>
                    </a:lnTo>
                    <a:lnTo>
                      <a:pt x="561663" y="252992"/>
                    </a:lnTo>
                    <a:lnTo>
                      <a:pt x="0" y="25299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>
                  <a:alpha val="29804"/>
                </a:srgbClr>
              </a:solidFill>
              <a:ln w="38100">
                <a:solidFill>
                  <a:srgbClr val="000000">
                    <a:alpha val="29804"/>
                  </a:srgbClr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C42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ts val="168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7912433" y="5724762"/>
              <a:ext cx="754847" cy="301309"/>
            </a:xfrm>
            <a:custGeom>
              <a:avLst/>
              <a:gdLst/>
              <a:ahLst/>
              <a:cxnLst/>
              <a:rect l="l" t="t" r="r" b="b"/>
              <a:pathLst>
                <a:path w="1132270" h="451964">
                  <a:moveTo>
                    <a:pt x="0" y="0"/>
                  </a:moveTo>
                  <a:lnTo>
                    <a:pt x="1132269" y="0"/>
                  </a:lnTo>
                  <a:lnTo>
                    <a:pt x="1132269" y="451964"/>
                  </a:lnTo>
                  <a:lnTo>
                    <a:pt x="0" y="451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1" name="AutoShape 31"/>
          <p:cNvSpPr/>
          <p:nvPr/>
        </p:nvSpPr>
        <p:spPr>
          <a:xfrm>
            <a:off x="8572205" y="5262326"/>
            <a:ext cx="0" cy="284275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42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Freeform 37"/>
          <p:cNvSpPr/>
          <p:nvPr/>
        </p:nvSpPr>
        <p:spPr>
          <a:xfrm>
            <a:off x="3185046" y="1603549"/>
            <a:ext cx="726171" cy="726171"/>
          </a:xfrm>
          <a:custGeom>
            <a:avLst/>
            <a:gdLst/>
            <a:ahLst/>
            <a:cxnLst/>
            <a:rect l="l" t="t" r="r" b="b"/>
            <a:pathLst>
              <a:path w="1089257" h="1089257">
                <a:moveTo>
                  <a:pt x="0" y="0"/>
                </a:moveTo>
                <a:lnTo>
                  <a:pt x="1089256" y="0"/>
                </a:lnTo>
                <a:lnTo>
                  <a:pt x="1089256" y="1089256"/>
                </a:lnTo>
                <a:lnTo>
                  <a:pt x="0" y="10892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42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3185046" y="2771193"/>
            <a:ext cx="726171" cy="726171"/>
          </a:xfrm>
          <a:custGeom>
            <a:avLst/>
            <a:gdLst/>
            <a:ahLst/>
            <a:cxnLst/>
            <a:rect l="l" t="t" r="r" b="b"/>
            <a:pathLst>
              <a:path w="1089257" h="1089257">
                <a:moveTo>
                  <a:pt x="0" y="0"/>
                </a:moveTo>
                <a:lnTo>
                  <a:pt x="1089256" y="0"/>
                </a:lnTo>
                <a:lnTo>
                  <a:pt x="1089256" y="1089257"/>
                </a:lnTo>
                <a:lnTo>
                  <a:pt x="0" y="1089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42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Freeform 39"/>
          <p:cNvSpPr/>
          <p:nvPr/>
        </p:nvSpPr>
        <p:spPr>
          <a:xfrm>
            <a:off x="3179936" y="3950807"/>
            <a:ext cx="726171" cy="726171"/>
          </a:xfrm>
          <a:custGeom>
            <a:avLst/>
            <a:gdLst/>
            <a:ahLst/>
            <a:cxnLst/>
            <a:rect l="l" t="t" r="r" b="b"/>
            <a:pathLst>
              <a:path w="1089257" h="1089257">
                <a:moveTo>
                  <a:pt x="0" y="0"/>
                </a:moveTo>
                <a:lnTo>
                  <a:pt x="1089257" y="0"/>
                </a:lnTo>
                <a:lnTo>
                  <a:pt x="1089257" y="1089257"/>
                </a:lnTo>
                <a:lnTo>
                  <a:pt x="0" y="1089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42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AutoShape 40"/>
          <p:cNvSpPr/>
          <p:nvPr/>
        </p:nvSpPr>
        <p:spPr>
          <a:xfrm flipV="1">
            <a:off x="4053043" y="3182765"/>
            <a:ext cx="479054" cy="6677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42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Freeform 41"/>
          <p:cNvSpPr/>
          <p:nvPr/>
        </p:nvSpPr>
        <p:spPr>
          <a:xfrm>
            <a:off x="8093540" y="1437595"/>
            <a:ext cx="957329" cy="743127"/>
          </a:xfrm>
          <a:custGeom>
            <a:avLst/>
            <a:gdLst/>
            <a:ahLst/>
            <a:cxnLst/>
            <a:rect l="l" t="t" r="r" b="b"/>
            <a:pathLst>
              <a:path w="1435994" h="1114690">
                <a:moveTo>
                  <a:pt x="0" y="0"/>
                </a:moveTo>
                <a:lnTo>
                  <a:pt x="1435995" y="0"/>
                </a:lnTo>
                <a:lnTo>
                  <a:pt x="1435995" y="1114690"/>
                </a:lnTo>
                <a:lnTo>
                  <a:pt x="0" y="11146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42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7856169" y="4604948"/>
            <a:ext cx="1421709" cy="657379"/>
            <a:chOff x="7569891" y="4604948"/>
            <a:chExt cx="1421709" cy="657379"/>
          </a:xfrm>
        </p:grpSpPr>
        <p:grpSp>
          <p:nvGrpSpPr>
            <p:cNvPr id="28" name="Group 28"/>
            <p:cNvGrpSpPr/>
            <p:nvPr/>
          </p:nvGrpSpPr>
          <p:grpSpPr>
            <a:xfrm>
              <a:off x="7569891" y="4621940"/>
              <a:ext cx="1421709" cy="640387"/>
              <a:chOff x="0" y="0"/>
              <a:chExt cx="561663" cy="252992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561663" cy="252992"/>
              </a:xfrm>
              <a:custGeom>
                <a:avLst/>
                <a:gdLst/>
                <a:ahLst/>
                <a:cxnLst/>
                <a:rect l="l" t="t" r="r" b="b"/>
                <a:pathLst>
                  <a:path w="561663" h="252992">
                    <a:moveTo>
                      <a:pt x="0" y="0"/>
                    </a:moveTo>
                    <a:lnTo>
                      <a:pt x="561663" y="0"/>
                    </a:lnTo>
                    <a:lnTo>
                      <a:pt x="561663" y="252992"/>
                    </a:lnTo>
                    <a:lnTo>
                      <a:pt x="0" y="25299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F51B5">
                  <a:alpha val="80000"/>
                </a:srgbClr>
              </a:solidFill>
              <a:ln w="38100">
                <a:solidFill>
                  <a:srgbClr val="3F51B5">
                    <a:alpha val="80000"/>
                  </a:srgbClr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C424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ts val="168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7750222" y="4604948"/>
              <a:ext cx="1091969" cy="654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ts val="168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gtree" pitchFamily="2" charset="0"/>
                  <a:ea typeface="+mn-ea"/>
                  <a:cs typeface="Arial" charset="0"/>
                </a:rPr>
                <a:t>UPOV e-PVP Administration Module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3090770" y="2354527"/>
            <a:ext cx="942925" cy="201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6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Figtree" pitchFamily="2" charset="0"/>
                <a:ea typeface="+mn-ea"/>
                <a:cs typeface="Arial" charset="0"/>
              </a:rPr>
              <a:t>PVP Office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185084" y="3492337"/>
            <a:ext cx="721023" cy="203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6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Glacial Indifference"/>
                <a:ea typeface="+mn-ea"/>
                <a:cs typeface="Arial" charset="0"/>
              </a:rPr>
              <a:t>PVP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Figtree" pitchFamily="2" charset="0"/>
                <a:ea typeface="+mn-ea"/>
                <a:cs typeface="Arial" charset="0"/>
              </a:rPr>
              <a:t>Office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185084" y="4736898"/>
            <a:ext cx="721023" cy="203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6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Glacial Indifference"/>
                <a:ea typeface="+mn-ea"/>
                <a:cs typeface="Arial" charset="0"/>
              </a:rPr>
              <a:t>PVP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Figtree" pitchFamily="2" charset="0"/>
                <a:ea typeface="+mn-ea"/>
                <a:cs typeface="Arial" charset="0"/>
              </a:rPr>
              <a:t>Office</a:t>
            </a:r>
          </a:p>
        </p:txBody>
      </p:sp>
      <p:sp>
        <p:nvSpPr>
          <p:cNvPr id="46" name="TextBox 46"/>
          <p:cNvSpPr txBox="1"/>
          <p:nvPr/>
        </p:nvSpPr>
        <p:spPr>
          <a:xfrm rot="5400000">
            <a:off x="9469162" y="1793825"/>
            <a:ext cx="921101" cy="214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78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7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Figtree" pitchFamily="2" charset="0"/>
                <a:ea typeface="+mn-ea"/>
                <a:cs typeface="Arial" charset="0"/>
              </a:rPr>
              <a:t>APPLICANT</a:t>
            </a:r>
          </a:p>
        </p:txBody>
      </p:sp>
      <p:sp>
        <p:nvSpPr>
          <p:cNvPr id="47" name="TextBox 47"/>
          <p:cNvSpPr txBox="1"/>
          <p:nvPr/>
        </p:nvSpPr>
        <p:spPr>
          <a:xfrm rot="5400000">
            <a:off x="9478997" y="4321971"/>
            <a:ext cx="921101" cy="214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78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7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Figtree" pitchFamily="2" charset="0"/>
                <a:ea typeface="+mn-ea"/>
                <a:cs typeface="Arial" charset="0"/>
              </a:rPr>
              <a:t>PVP OFFICE</a:t>
            </a:r>
          </a:p>
        </p:txBody>
      </p:sp>
      <p:sp>
        <p:nvSpPr>
          <p:cNvPr id="48" name="TextBox 48"/>
          <p:cNvSpPr txBox="1"/>
          <p:nvPr/>
        </p:nvSpPr>
        <p:spPr>
          <a:xfrm rot="-5400000">
            <a:off x="1682734" y="3151196"/>
            <a:ext cx="2341550" cy="214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78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77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Figtree" pitchFamily="2" charset="0"/>
                <a:ea typeface="+mn-ea"/>
                <a:cs typeface="Arial" charset="0"/>
              </a:rPr>
              <a:t>OTHER PVP OFFICES</a:t>
            </a:r>
          </a:p>
        </p:txBody>
      </p:sp>
      <p:sp>
        <p:nvSpPr>
          <p:cNvPr id="49" name="AutoShape 49"/>
          <p:cNvSpPr/>
          <p:nvPr/>
        </p:nvSpPr>
        <p:spPr>
          <a:xfrm flipH="1" flipV="1">
            <a:off x="4058645" y="2221558"/>
            <a:ext cx="479408" cy="406939"/>
          </a:xfrm>
          <a:prstGeom prst="line">
            <a:avLst/>
          </a:prstGeom>
          <a:ln w="38100" cap="flat">
            <a:solidFill>
              <a:srgbClr val="545454"/>
            </a:solidFill>
            <a:prstDash val="solid"/>
            <a:headEnd type="arrow" w="med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1C42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659292" y="3818700"/>
            <a:ext cx="2434248" cy="385617"/>
            <a:chOff x="5373014" y="3818700"/>
            <a:chExt cx="2434248" cy="385617"/>
          </a:xfrm>
        </p:grpSpPr>
        <p:sp>
          <p:nvSpPr>
            <p:cNvPr id="10" name="AutoShape 10"/>
            <p:cNvSpPr/>
            <p:nvPr/>
          </p:nvSpPr>
          <p:spPr>
            <a:xfrm>
              <a:off x="5373014" y="4194524"/>
              <a:ext cx="2434248" cy="9793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AutoShape 50"/>
            <p:cNvSpPr/>
            <p:nvPr/>
          </p:nvSpPr>
          <p:spPr>
            <a:xfrm flipV="1">
              <a:off x="5385715" y="3818700"/>
              <a:ext cx="19" cy="363124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283059" y="2230328"/>
            <a:ext cx="186372" cy="2711805"/>
            <a:chOff x="8996781" y="2230328"/>
            <a:chExt cx="186372" cy="2711805"/>
          </a:xfrm>
        </p:grpSpPr>
        <p:sp>
          <p:nvSpPr>
            <p:cNvPr id="32" name="AutoShape 32"/>
            <p:cNvSpPr/>
            <p:nvPr/>
          </p:nvSpPr>
          <p:spPr>
            <a:xfrm flipH="1" flipV="1">
              <a:off x="9154165" y="2230328"/>
              <a:ext cx="16288" cy="2711767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ysDash"/>
              <a:headEnd type="none" w="sm" len="sm"/>
              <a:tailEnd type="arrow" w="med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AutoShape 51"/>
            <p:cNvSpPr/>
            <p:nvPr/>
          </p:nvSpPr>
          <p:spPr>
            <a:xfrm flipV="1">
              <a:off x="8996781" y="4941368"/>
              <a:ext cx="186372" cy="765"/>
            </a:xfrm>
            <a:prstGeom prst="line">
              <a:avLst/>
            </a:prstGeom>
            <a:ln w="38100" cap="flat">
              <a:solidFill>
                <a:srgbClr val="545454"/>
              </a:solidFill>
              <a:prstDash val="solid"/>
              <a:headEnd type="arrow" w="med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101600" y="152400"/>
            <a:ext cx="120904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9933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6B2A0"/>
                </a:solidFill>
                <a:effectLst/>
                <a:uLnTx/>
                <a:uFillTx/>
                <a:latin typeface="Figtree" pitchFamily="2" charset="0"/>
                <a:ea typeface="+mj-ea"/>
                <a:cs typeface="+mj-cs"/>
              </a:rPr>
              <a:t>UPOV e-PVP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6B2A0"/>
                </a:solidFill>
                <a:effectLst/>
                <a:uLnTx/>
                <a:uFillTx/>
                <a:latin typeface="Figtree" pitchFamily="2" charset="0"/>
                <a:ea typeface="+mj-ea"/>
                <a:cs typeface="+mj-cs"/>
              </a:rPr>
              <a:t>focus on digitalization services for UPOV members  – not leaving anyone behind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6B2A0"/>
              </a:solidFill>
              <a:effectLst/>
              <a:uLnTx/>
              <a:uFillTx/>
              <a:latin typeface="Figtree" pitchFamily="2" charset="0"/>
              <a:ea typeface="+mj-ea"/>
              <a:cs typeface="+mj-cs"/>
            </a:endParaRPr>
          </a:p>
        </p:txBody>
      </p:sp>
      <p:sp>
        <p:nvSpPr>
          <p:cNvPr id="57" name="TextBox 36">
            <a:extLst>
              <a:ext uri="{FF2B5EF4-FFF2-40B4-BE49-F238E27FC236}">
                <a16:creationId xmlns:a16="http://schemas.microsoft.com/office/drawing/2014/main" id="{043E0D66-838F-400D-B38D-5DACB577486A}"/>
              </a:ext>
            </a:extLst>
          </p:cNvPr>
          <p:cNvSpPr txBox="1"/>
          <p:nvPr/>
        </p:nvSpPr>
        <p:spPr>
          <a:xfrm>
            <a:off x="4659262" y="1975940"/>
            <a:ext cx="2125079" cy="1846659"/>
          </a:xfrm>
          <a:prstGeom prst="rect">
            <a:avLst/>
          </a:prstGeom>
          <a:solidFill>
            <a:srgbClr val="017B72"/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6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85D8A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16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85D8A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16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85D8A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16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gtree" pitchFamily="2" charset="0"/>
                <a:ea typeface="+mn-ea"/>
                <a:cs typeface="Calibri" panose="020F0502020204030204" pitchFamily="34" charset="0"/>
              </a:rPr>
              <a:t>UPOV e-PVP </a:t>
            </a:r>
          </a:p>
          <a:p>
            <a:pPr marL="0" marR="0" lvl="0" indent="0" algn="ctr" defTabSz="914400" rtl="0" eaLnBrk="1" fontAlgn="base" latinLnBrk="0" hangingPunct="1">
              <a:lnSpc>
                <a:spcPts val="16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igtree" pitchFamily="2" charset="0"/>
                <a:ea typeface="+mn-ea"/>
                <a:cs typeface="Calibri" panose="020F0502020204030204" pitchFamily="34" charset="0"/>
              </a:rPr>
              <a:t>DUS Report Exchange  Module</a:t>
            </a:r>
          </a:p>
          <a:p>
            <a:pPr marL="0" marR="0" lvl="0" indent="0" algn="ctr" defTabSz="914400" rtl="0" eaLnBrk="1" fontAlgn="base" latinLnBrk="0" hangingPunct="1">
              <a:lnSpc>
                <a:spcPts val="16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85D8A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16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85D8A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16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85D8A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E4AE8D0-B823-F0E7-7442-318BA2ADF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7688" y="5994400"/>
            <a:ext cx="2844800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3C643-4169-49CC-AECB-FEA8A60B374C}" type="slidenum">
              <a:rPr lang="en-US" smtClean="0">
                <a:solidFill>
                  <a:srgbClr val="3B3838"/>
                </a:solidFill>
                <a:latin typeface="Arial" panose="020B060402020202020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C42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9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6064FED-3EFC-82C1-3F43-8EBE5E2D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9132"/>
            <a:ext cx="10972800" cy="1143000"/>
          </a:xfrm>
        </p:spPr>
        <p:txBody>
          <a:bodyPr/>
          <a:lstStyle/>
          <a:p>
            <a:r>
              <a:rPr lang="fr-CH" sz="2800" dirty="0" err="1">
                <a:solidFill>
                  <a:srgbClr val="46B2A0"/>
                </a:solidFill>
                <a:latin typeface="Figtree" pitchFamily="2" charset="0"/>
                <a:ea typeface="+mn-ea"/>
                <a:cs typeface="+mn-cs"/>
              </a:rPr>
              <a:t>Current</a:t>
            </a:r>
            <a:r>
              <a:rPr lang="fr-CH" sz="2800" dirty="0">
                <a:solidFill>
                  <a:srgbClr val="46B2A0"/>
                </a:solidFill>
                <a:latin typeface="Figtree" pitchFamily="2" charset="0"/>
                <a:ea typeface="+mn-ea"/>
                <a:cs typeface="+mn-cs"/>
              </a:rPr>
              <a:t> situation of UPOV e-PVP</a:t>
            </a:r>
            <a:endParaRPr lang="en-US" sz="2800" dirty="0">
              <a:solidFill>
                <a:srgbClr val="46B2A0"/>
              </a:solidFill>
              <a:latin typeface="Figtree" pitchFamily="2" charset="0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7E7329-F641-22AA-FE72-1779079A3409}"/>
              </a:ext>
            </a:extLst>
          </p:cNvPr>
          <p:cNvGraphicFramePr>
            <a:graphicFrameLocks noGrp="1"/>
          </p:cNvGraphicFramePr>
          <p:nvPr/>
        </p:nvGraphicFramePr>
        <p:xfrm>
          <a:off x="172042" y="461930"/>
          <a:ext cx="10497792" cy="5662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4395">
                  <a:extLst>
                    <a:ext uri="{9D8B030D-6E8A-4147-A177-3AD203B41FA5}">
                      <a16:colId xmlns:a16="http://schemas.microsoft.com/office/drawing/2014/main" val="1220144541"/>
                    </a:ext>
                  </a:extLst>
                </a:gridCol>
                <a:gridCol w="2666995">
                  <a:extLst>
                    <a:ext uri="{9D8B030D-6E8A-4147-A177-3AD203B41FA5}">
                      <a16:colId xmlns:a16="http://schemas.microsoft.com/office/drawing/2014/main" val="464954933"/>
                    </a:ext>
                  </a:extLst>
                </a:gridCol>
                <a:gridCol w="2578201">
                  <a:extLst>
                    <a:ext uri="{9D8B030D-6E8A-4147-A177-3AD203B41FA5}">
                      <a16:colId xmlns:a16="http://schemas.microsoft.com/office/drawing/2014/main" val="2255125574"/>
                    </a:ext>
                  </a:extLst>
                </a:gridCol>
                <a:gridCol w="2578201">
                  <a:extLst>
                    <a:ext uri="{9D8B030D-6E8A-4147-A177-3AD203B41FA5}">
                      <a16:colId xmlns:a16="http://schemas.microsoft.com/office/drawing/2014/main" val="3274918835"/>
                    </a:ext>
                  </a:extLst>
                </a:gridCol>
              </a:tblGrid>
              <a:tr h="56828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igtree" pitchFamily="2" charset="0"/>
                        </a:rPr>
                        <a:t>UPOV Member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rgbClr val="017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igtree" pitchFamily="2" charset="0"/>
                        </a:rPr>
                        <a:t>UPOV PRISMA*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rgbClr val="017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Figtree" pitchFamily="2" charset="0"/>
                        </a:rPr>
                        <a:t>UPOV e-PVP Admin Module</a:t>
                      </a:r>
                      <a:endParaRPr lang="en-US" sz="170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rgbClr val="017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UPOV e-PVP DUS Exchange Module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rgbClr val="017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050853"/>
                  </a:ext>
                </a:extLst>
              </a:tr>
              <a:tr h="33995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FR" sz="1800" dirty="0">
                          <a:effectLst/>
                          <a:latin typeface="Figtree" pitchFamily="2" charset="0"/>
                        </a:rPr>
                        <a:t>Brazil</a:t>
                      </a:r>
                      <a:endParaRPr lang="en-US" sz="1800" dirty="0">
                        <a:effectLst/>
                        <a:latin typeface="Figtr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rgbClr val="017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igtree" pitchFamily="2" charset="0"/>
                        </a:rPr>
                        <a:t> 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Figtree" pitchFamily="2" charset="0"/>
                        </a:rPr>
                        <a:t> </a:t>
                      </a:r>
                      <a:endParaRPr lang="en-US" sz="170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(X)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46040"/>
                  </a:ext>
                </a:extLst>
              </a:tr>
              <a:tr h="33995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 err="1">
                          <a:effectLst/>
                          <a:latin typeface="Figtree" pitchFamily="2" charset="0"/>
                        </a:rPr>
                        <a:t>Canada</a:t>
                      </a:r>
                      <a:endParaRPr lang="en-US" sz="1800" dirty="0">
                        <a:effectLst/>
                        <a:latin typeface="Figtr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rgbClr val="017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X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 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(X)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280823"/>
                  </a:ext>
                </a:extLst>
              </a:tr>
              <a:tr h="33995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 err="1">
                          <a:effectLst/>
                          <a:latin typeface="Figtree" pitchFamily="2" charset="0"/>
                        </a:rPr>
                        <a:t>European</a:t>
                      </a:r>
                      <a:r>
                        <a:rPr lang="es-ES" sz="1800" dirty="0">
                          <a:effectLst/>
                          <a:latin typeface="Figtree" pitchFamily="2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Figtree" pitchFamily="2" charset="0"/>
                        </a:rPr>
                        <a:t>Union</a:t>
                      </a:r>
                      <a:endParaRPr lang="en-US" sz="1800" dirty="0">
                        <a:effectLst/>
                        <a:latin typeface="Figtr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rgbClr val="017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X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 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(X)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53828"/>
                  </a:ext>
                </a:extLst>
              </a:tr>
              <a:tr h="33995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>
                          <a:effectLst/>
                          <a:latin typeface="Figtree" pitchFamily="2" charset="0"/>
                        </a:rPr>
                        <a:t>Georgia</a:t>
                      </a:r>
                      <a:endParaRPr lang="en-US" sz="1800" dirty="0">
                        <a:effectLst/>
                        <a:latin typeface="Figtr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rgbClr val="017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X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  <a:latin typeface="Figtree" pitchFamily="2" charset="0"/>
                        </a:rPr>
                        <a:t> </a:t>
                      </a:r>
                      <a:endParaRPr lang="en-US" sz="170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(X)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254107"/>
                  </a:ext>
                </a:extLst>
              </a:tr>
              <a:tr h="33995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>
                          <a:effectLst/>
                          <a:latin typeface="Figtree" pitchFamily="2" charset="0"/>
                        </a:rPr>
                        <a:t>Ghana</a:t>
                      </a:r>
                      <a:endParaRPr lang="en-US" sz="1800" dirty="0">
                        <a:effectLst/>
                        <a:latin typeface="Figtr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rgbClr val="017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(X)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(X)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(X)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4244"/>
                  </a:ext>
                </a:extLst>
              </a:tr>
              <a:tr h="33995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Figtree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Japan</a:t>
                      </a:r>
                    </a:p>
                  </a:txBody>
                  <a:tcPr marL="114164" marR="114164" marT="0" marB="0">
                    <a:solidFill>
                      <a:srgbClr val="017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igtree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(X)</a:t>
                      </a: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780398"/>
                  </a:ext>
                </a:extLst>
              </a:tr>
              <a:tr h="33995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 err="1">
                          <a:effectLst/>
                          <a:latin typeface="Figtree" pitchFamily="2" charset="0"/>
                        </a:rPr>
                        <a:t>Morocco</a:t>
                      </a:r>
                      <a:endParaRPr lang="en-US" sz="1800" dirty="0">
                        <a:effectLst/>
                        <a:latin typeface="Figtr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rgbClr val="017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  <a:latin typeface="Figtree" pitchFamily="2" charset="0"/>
                        </a:rPr>
                        <a:t>X</a:t>
                      </a:r>
                      <a:endParaRPr lang="en-US" sz="170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 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(X)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89610"/>
                  </a:ext>
                </a:extLst>
              </a:tr>
              <a:tr h="619022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 err="1">
                          <a:effectLst/>
                          <a:latin typeface="Figtree" pitchFamily="2" charset="0"/>
                        </a:rPr>
                        <a:t>Netherlands</a:t>
                      </a:r>
                      <a:r>
                        <a:rPr lang="es-ES" sz="1800" dirty="0">
                          <a:effectLst/>
                          <a:latin typeface="Figtree" pitchFamily="2" charset="0"/>
                        </a:rPr>
                        <a:t> (</a:t>
                      </a:r>
                      <a:r>
                        <a:rPr lang="es-ES" sz="1800" dirty="0" err="1">
                          <a:effectLst/>
                          <a:latin typeface="Figtree" pitchFamily="2" charset="0"/>
                        </a:rPr>
                        <a:t>Kingdom</a:t>
                      </a:r>
                      <a:r>
                        <a:rPr lang="es-ES" sz="1800" dirty="0">
                          <a:effectLst/>
                          <a:latin typeface="Figtree" pitchFamily="2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Figtree" pitchFamily="2" charset="0"/>
                        </a:rPr>
                        <a:t>of</a:t>
                      </a:r>
                      <a:r>
                        <a:rPr lang="es-ES" sz="1800" dirty="0">
                          <a:effectLst/>
                          <a:latin typeface="Figtree" pitchFamily="2" charset="0"/>
                        </a:rPr>
                        <a:t>)</a:t>
                      </a:r>
                      <a:endParaRPr lang="en-US" sz="1800" dirty="0">
                        <a:effectLst/>
                        <a:latin typeface="Figtr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rgbClr val="017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  <a:latin typeface="Figtree" pitchFamily="2" charset="0"/>
                        </a:rPr>
                        <a:t>X</a:t>
                      </a:r>
                      <a:endParaRPr lang="en-US" sz="170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 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X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820110"/>
                  </a:ext>
                </a:extLst>
              </a:tr>
              <a:tr h="33995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>
                          <a:effectLst/>
                          <a:latin typeface="Figtree" pitchFamily="2" charset="0"/>
                        </a:rPr>
                        <a:t>New </a:t>
                      </a:r>
                      <a:r>
                        <a:rPr lang="es-ES" sz="1800" dirty="0" err="1">
                          <a:effectLst/>
                          <a:latin typeface="Figtree" pitchFamily="2" charset="0"/>
                        </a:rPr>
                        <a:t>Zealand</a:t>
                      </a:r>
                      <a:endParaRPr lang="en-US" sz="1800" dirty="0">
                        <a:effectLst/>
                        <a:latin typeface="Figtr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rgbClr val="017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X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 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(X)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790491"/>
                  </a:ext>
                </a:extLst>
              </a:tr>
              <a:tr h="33995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Figtree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Republic of Tanzania</a:t>
                      </a:r>
                    </a:p>
                  </a:txBody>
                  <a:tcPr marL="114164" marR="114164" marT="0" marB="0">
                    <a:solidFill>
                      <a:srgbClr val="017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igtree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188185"/>
                  </a:ext>
                </a:extLst>
              </a:tr>
              <a:tr h="33995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fr-CH" sz="1800" dirty="0">
                          <a:effectLst/>
                          <a:latin typeface="Figtree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Türkiye</a:t>
                      </a:r>
                      <a:endParaRPr lang="en-US" sz="1800" dirty="0">
                        <a:effectLst/>
                        <a:latin typeface="Figtr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rgbClr val="017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700" dirty="0">
                          <a:effectLst/>
                          <a:latin typeface="Figtree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700" dirty="0">
                          <a:effectLst/>
                          <a:latin typeface="Figtree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(X)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95349"/>
                  </a:ext>
                </a:extLst>
              </a:tr>
              <a:tr h="33995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Figtree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Kingdom</a:t>
                      </a:r>
                    </a:p>
                  </a:txBody>
                  <a:tcPr marL="114164" marR="114164" marT="0" marB="0">
                    <a:solidFill>
                      <a:srgbClr val="017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igtree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igtree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(X)</a:t>
                      </a: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Figtree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(X)</a:t>
                      </a: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7608"/>
                  </a:ext>
                </a:extLst>
              </a:tr>
              <a:tr h="39540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 err="1">
                          <a:effectLst/>
                          <a:latin typeface="Figtree" pitchFamily="2" charset="0"/>
                        </a:rPr>
                        <a:t>United</a:t>
                      </a:r>
                      <a:r>
                        <a:rPr lang="es-ES" sz="1800" dirty="0">
                          <a:effectLst/>
                          <a:latin typeface="Figtree" pitchFamily="2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Figtree" pitchFamily="2" charset="0"/>
                        </a:rPr>
                        <a:t>States</a:t>
                      </a:r>
                      <a:r>
                        <a:rPr lang="es-ES" sz="1800" dirty="0">
                          <a:effectLst/>
                          <a:latin typeface="Figtree" pitchFamily="2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Figtree" pitchFamily="2" charset="0"/>
                        </a:rPr>
                        <a:t>of</a:t>
                      </a:r>
                      <a:r>
                        <a:rPr lang="es-ES" sz="1800" dirty="0">
                          <a:effectLst/>
                          <a:latin typeface="Figtree" pitchFamily="2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Figtree" pitchFamily="2" charset="0"/>
                        </a:rPr>
                        <a:t>America</a:t>
                      </a:r>
                      <a:endParaRPr lang="en-US" sz="1800" dirty="0">
                        <a:effectLst/>
                        <a:latin typeface="Figtr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rgbClr val="017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>
                          <a:effectLst/>
                          <a:latin typeface="Figtree" pitchFamily="2" charset="0"/>
                        </a:rPr>
                        <a:t>X</a:t>
                      </a:r>
                      <a:endParaRPr lang="en-US" sz="170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 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(X)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92248"/>
                  </a:ext>
                </a:extLst>
              </a:tr>
              <a:tr h="339955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dirty="0" err="1">
                          <a:effectLst/>
                          <a:latin typeface="Figtree" pitchFamily="2" charset="0"/>
                        </a:rPr>
                        <a:t>Viet</a:t>
                      </a:r>
                      <a:r>
                        <a:rPr lang="es-ES" sz="1800" dirty="0">
                          <a:effectLst/>
                          <a:latin typeface="Figtree" pitchFamily="2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Figtree" pitchFamily="2" charset="0"/>
                        </a:rPr>
                        <a:t>Nam</a:t>
                      </a:r>
                      <a:endParaRPr lang="en-US" sz="1800" dirty="0">
                        <a:effectLst/>
                        <a:latin typeface="Figtre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rgbClr val="017B7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X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X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Figtree" pitchFamily="2" charset="0"/>
                        </a:rPr>
                        <a:t>X</a:t>
                      </a:r>
                      <a:endParaRPr lang="en-US" sz="1700" dirty="0">
                        <a:effectLst/>
                        <a:latin typeface="Figtree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164" marR="11416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362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F07A2D-554B-987E-F02F-BAE7C3064766}"/>
              </a:ext>
            </a:extLst>
          </p:cNvPr>
          <p:cNvSpPr txBox="1"/>
          <p:nvPr/>
        </p:nvSpPr>
        <p:spPr>
          <a:xfrm>
            <a:off x="9915459" y="6174122"/>
            <a:ext cx="211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X: </a:t>
            </a:r>
            <a:r>
              <a:rPr kumimoji="0" lang="fr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already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 </a:t>
            </a:r>
            <a:r>
              <a:rPr kumimoji="0" lang="fr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using</a:t>
            </a:r>
            <a:endParaRPr kumimoji="0" lang="fr-CH" sz="1600" b="0" i="0" u="none" strike="noStrike" kern="1200" cap="none" spc="0" normalizeH="0" baseline="0" noProof="0" dirty="0">
              <a:ln>
                <a:noFill/>
              </a:ln>
              <a:solidFill>
                <a:srgbClr val="1C4240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(X): </a:t>
            </a:r>
            <a:r>
              <a:rPr kumimoji="0" lang="fr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commited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 to use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C4240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2F2CBB-D7F6-6884-AC3A-1CBAE231C147}"/>
              </a:ext>
            </a:extLst>
          </p:cNvPr>
          <p:cNvSpPr txBox="1"/>
          <p:nvPr/>
        </p:nvSpPr>
        <p:spPr>
          <a:xfrm>
            <a:off x="268357" y="6174122"/>
            <a:ext cx="9481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* 28 out of 37 UPOV PRISMA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participating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authorities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 have not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yet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expressed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their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interest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 to </a:t>
            </a:r>
            <a:r>
              <a:rPr kumimoji="0" lang="fr-CH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join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1C4240"/>
                </a:solidFill>
                <a:effectLst/>
                <a:uLnTx/>
                <a:uFillTx/>
                <a:latin typeface="Figtree" pitchFamily="2" charset="0"/>
                <a:ea typeface="+mn-ea"/>
                <a:cs typeface="+mn-cs"/>
              </a:rPr>
              <a:t> UPOV e-PVP admin and/or DUS Exchange module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C4240"/>
              </a:solidFill>
              <a:effectLst/>
              <a:uLnTx/>
              <a:uFillTx/>
              <a:latin typeface="Figtree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05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838F8-ECFE-DCB2-0809-915DFDDA9B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5466F-6DDF-4866-B281-0694648CC8FF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75985-C8DD-8D36-4D2A-1091529955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82" y="1419356"/>
            <a:ext cx="7242810" cy="47585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442F5D26-110A-7A3F-DAEF-851AED5BC761}"/>
              </a:ext>
            </a:extLst>
          </p:cNvPr>
          <p:cNvSpPr txBox="1">
            <a:spLocks/>
          </p:cNvSpPr>
          <p:nvPr/>
        </p:nvSpPr>
        <p:spPr bwMode="auto">
          <a:xfrm>
            <a:off x="268687" y="310686"/>
            <a:ext cx="10972800" cy="105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8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408C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Framework</a:t>
            </a:r>
            <a:b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2899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UPOV’s Strategic Business Plan (2023-2027) provides the basis for the Program and Budget for the 2026-2027 Biennium</a:t>
            </a:r>
          </a:p>
        </p:txBody>
      </p:sp>
    </p:spTree>
    <p:extLst>
      <p:ext uri="{BB962C8B-B14F-4D97-AF65-F5344CB8AC3E}">
        <p14:creationId xmlns:p14="http://schemas.microsoft.com/office/powerpoint/2010/main" val="20221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4D509-C845-81C4-47F2-77A2F102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6600"/>
                </a:solidFill>
              </a:rPr>
              <a:t>What’s next? Horizon scanning – Digital strategy – PVP Office of the future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B240D-B90A-0D71-8219-FAEFE152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6600"/>
                </a:solidFill>
              </a:rPr>
              <a:t>UPOV e-PVP</a:t>
            </a:r>
            <a:r>
              <a:rPr lang="en-US" dirty="0"/>
              <a:t> is the key service and enabler of this strategy for UPOV members and stakeholders.  UPOV e PVP serves as: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>
                <a:solidFill>
                  <a:srgbClr val="006600"/>
                </a:solidFill>
              </a:rPr>
              <a:t>catalyst</a:t>
            </a:r>
            <a:r>
              <a:rPr lang="en-US" dirty="0"/>
              <a:t> for effective digital PVP operations for new members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006600"/>
                </a:solidFill>
              </a:rPr>
              <a:t>bridge </a:t>
            </a:r>
            <a:r>
              <a:rPr lang="en-US" dirty="0"/>
              <a:t>for digitally mature PVP offices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006600"/>
                </a:solidFill>
              </a:rPr>
              <a:t>innovative hub </a:t>
            </a:r>
            <a:r>
              <a:rPr lang="en-US" dirty="0"/>
              <a:t>for addressing global challenges (i.e. data 	ownership and access)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006600"/>
                </a:solidFill>
              </a:rPr>
              <a:t>connector of digital systems</a:t>
            </a:r>
            <a:r>
              <a:rPr lang="en-US" dirty="0"/>
              <a:t> - those from users and PVP offices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3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8353-FFF8-F7BC-D652-94A5B79A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00"/>
                </a:solidFill>
              </a:rPr>
              <a:t>What’s next? Horizon scanning – Digital strategy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FA2FB-A1F2-CC7E-8AB7-0E16017D6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845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can UPOV invest in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cost-effective and scalable digital tools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streamline operations, achieve efficiency, and enhance harmonization?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global challenges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such as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ownership and access, need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 be addressed to offer a reliable hub for UPOV members and stakeholders?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can we effectively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connect UPOV members and stakeholders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B38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regardless of their digital capabilities?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B38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14918" y="2258484"/>
            <a:ext cx="10562167" cy="3457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80DB1-D6B1-2666-74FE-0A3CC2D7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499" y="311004"/>
            <a:ext cx="8256917" cy="5118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69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313FA8-E15D-FC73-7978-A8E2AB373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5339" y="3196206"/>
            <a:ext cx="5048250" cy="123906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Bring together Stakeholders to help shape the UPOV system </a:t>
            </a:r>
          </a:p>
        </p:txBody>
      </p:sp>
    </p:spTree>
    <p:extLst>
      <p:ext uri="{BB962C8B-B14F-4D97-AF65-F5344CB8AC3E}">
        <p14:creationId xmlns:p14="http://schemas.microsoft.com/office/powerpoint/2010/main" val="76087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0B2CC3-D3DC-29B0-DB68-E425EF8CEC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9" t="11311" r="738" b="10085"/>
          <a:stretch/>
        </p:blipFill>
        <p:spPr>
          <a:xfrm>
            <a:off x="1186003" y="576022"/>
            <a:ext cx="9279802" cy="53205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B16C06-B77C-2736-3D84-A1B01E2CF173}"/>
              </a:ext>
            </a:extLst>
          </p:cNvPr>
          <p:cNvSpPr/>
          <p:nvPr/>
        </p:nvSpPr>
        <p:spPr>
          <a:xfrm>
            <a:off x="1137371" y="-62079"/>
            <a:ext cx="927980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UPOV STATUS 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79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member: Armenia March 2, 2024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States that requested comments on [Draft] Laws (October 2023 to October 2024)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CB40A-B87D-54F2-55CA-6459904F5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" y="5817382"/>
            <a:ext cx="153234" cy="287338"/>
          </a:xfrm>
          <a:prstGeom prst="rect">
            <a:avLst/>
          </a:prstGeom>
          <a:solidFill>
            <a:srgbClr val="48640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C9774D-978F-4195-61E2-403D62CCE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" y="6177746"/>
            <a:ext cx="153234" cy="287337"/>
          </a:xfrm>
          <a:prstGeom prst="rect">
            <a:avLst/>
          </a:prstGeom>
          <a:solidFill>
            <a:srgbClr val="7A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C88A51-4B68-6994-46F5-35C9A02C9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27348"/>
            <a:ext cx="150828" cy="2873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5B19BF-C9E2-B836-13A5-A4A9AAAE813C}"/>
              </a:ext>
            </a:extLst>
          </p:cNvPr>
          <p:cNvSpPr/>
          <p:nvPr/>
        </p:nvSpPr>
        <p:spPr>
          <a:xfrm>
            <a:off x="154163" y="5808413"/>
            <a:ext cx="4951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Members of UPOV (79) (covering 98 States)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255AE8-FAE5-E612-3A6E-739DCE6F21C1}"/>
              </a:ext>
            </a:extLst>
          </p:cNvPr>
          <p:cNvSpPr/>
          <p:nvPr/>
        </p:nvSpPr>
        <p:spPr>
          <a:xfrm>
            <a:off x="150828" y="6515755"/>
            <a:ext cx="8012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States (28) and Organization (1) in contact with the UPOV Office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36D0F8-E5B6-8F3A-923B-41DA1682AAD8}"/>
              </a:ext>
            </a:extLst>
          </p:cNvPr>
          <p:cNvSpPr/>
          <p:nvPr/>
        </p:nvSpPr>
        <p:spPr>
          <a:xfrm>
            <a:off x="150830" y="6150114"/>
            <a:ext cx="3589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Initiating States (19) and Organization (1)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F9D59FD-E3A2-1F8B-4E8F-C3E2260EA5F1}"/>
              </a:ext>
            </a:extLst>
          </p:cNvPr>
          <p:cNvSpPr/>
          <p:nvPr/>
        </p:nvSpPr>
        <p:spPr>
          <a:xfrm>
            <a:off x="4635374" y="2458070"/>
            <a:ext cx="733330" cy="338554"/>
          </a:xfrm>
          <a:prstGeom prst="wedgeRectCallout">
            <a:avLst>
              <a:gd name="adj1" fmla="val 42130"/>
              <a:gd name="adj2" fmla="val 117814"/>
            </a:avLst>
          </a:prstGeom>
          <a:solidFill>
            <a:srgbClr val="FF99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Cabo Verde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370DF285-886C-B7CF-2F73-12711690CCE2}"/>
              </a:ext>
            </a:extLst>
          </p:cNvPr>
          <p:cNvSpPr/>
          <p:nvPr/>
        </p:nvSpPr>
        <p:spPr>
          <a:xfrm>
            <a:off x="4489010" y="3008450"/>
            <a:ext cx="733330" cy="338554"/>
          </a:xfrm>
          <a:prstGeom prst="wedgeRectCallout">
            <a:avLst>
              <a:gd name="adj1" fmla="val 71760"/>
              <a:gd name="adj2" fmla="val 5499"/>
            </a:avLst>
          </a:prstGeom>
          <a:solidFill>
            <a:srgbClr val="FF99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</a:t>
            </a: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Gambia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30E4993A-87FD-BB13-1EFC-F6CA80FDFD84}"/>
              </a:ext>
            </a:extLst>
          </p:cNvPr>
          <p:cNvSpPr/>
          <p:nvPr/>
        </p:nvSpPr>
        <p:spPr>
          <a:xfrm>
            <a:off x="6264998" y="4905087"/>
            <a:ext cx="890448" cy="231960"/>
          </a:xfrm>
          <a:prstGeom prst="wedgeRectCallout">
            <a:avLst>
              <a:gd name="adj1" fmla="val 61190"/>
              <a:gd name="adj2" fmla="val -549603"/>
            </a:avLst>
          </a:prstGeom>
          <a:solidFill>
            <a:srgbClr val="FF99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Seychelles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907A9936-261C-7129-B5BD-8E7F278EABCA}"/>
              </a:ext>
            </a:extLst>
          </p:cNvPr>
          <p:cNvSpPr/>
          <p:nvPr/>
        </p:nvSpPr>
        <p:spPr>
          <a:xfrm>
            <a:off x="7578285" y="3404397"/>
            <a:ext cx="730312" cy="216093"/>
          </a:xfrm>
          <a:prstGeom prst="wedgeRectCallout">
            <a:avLst>
              <a:gd name="adj1" fmla="val 66801"/>
              <a:gd name="adj2" fmla="val -208170"/>
            </a:avLst>
          </a:prstGeom>
          <a:solidFill>
            <a:srgbClr val="7A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Lao PDR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87F5FC93-57EA-F80C-C678-0C97D85B946C}"/>
              </a:ext>
            </a:extLst>
          </p:cNvPr>
          <p:cNvSpPr/>
          <p:nvPr/>
        </p:nvSpPr>
        <p:spPr>
          <a:xfrm>
            <a:off x="9449962" y="3160015"/>
            <a:ext cx="967211" cy="352429"/>
          </a:xfrm>
          <a:prstGeom prst="wedgeRectCallout">
            <a:avLst>
              <a:gd name="adj1" fmla="val -116508"/>
              <a:gd name="adj2" fmla="val 23302"/>
            </a:avLst>
          </a:prstGeom>
          <a:solidFill>
            <a:srgbClr val="7A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Brunei Darussalam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00446BB3-3D8E-2B1D-672F-CC94559AB3E1}"/>
              </a:ext>
            </a:extLst>
          </p:cNvPr>
          <p:cNvSpPr/>
          <p:nvPr/>
        </p:nvSpPr>
        <p:spPr>
          <a:xfrm>
            <a:off x="9469751" y="2776491"/>
            <a:ext cx="813303" cy="231960"/>
          </a:xfrm>
          <a:prstGeom prst="wedgeRectCallout">
            <a:avLst>
              <a:gd name="adj1" fmla="val -124200"/>
              <a:gd name="adj2" fmla="val 209313"/>
            </a:avLst>
          </a:prstGeom>
          <a:solidFill>
            <a:srgbClr val="7A0000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Malaysia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25067A00-B993-5695-E7E3-9AE71C209122}"/>
              </a:ext>
            </a:extLst>
          </p:cNvPr>
          <p:cNvSpPr/>
          <p:nvPr/>
        </p:nvSpPr>
        <p:spPr>
          <a:xfrm>
            <a:off x="7196530" y="3661139"/>
            <a:ext cx="967211" cy="352429"/>
          </a:xfrm>
          <a:prstGeom prst="wedgeRectCallout">
            <a:avLst>
              <a:gd name="adj1" fmla="val -45370"/>
              <a:gd name="adj2" fmla="val -248998"/>
            </a:avLst>
          </a:prstGeom>
          <a:solidFill>
            <a:srgbClr val="7A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United Arab Emirates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E0A51F5C-02DF-6DB4-C75D-6411471122AB}"/>
              </a:ext>
            </a:extLst>
          </p:cNvPr>
          <p:cNvSpPr/>
          <p:nvPr/>
        </p:nvSpPr>
        <p:spPr>
          <a:xfrm>
            <a:off x="5131365" y="3596347"/>
            <a:ext cx="813303" cy="231960"/>
          </a:xfrm>
          <a:prstGeom prst="wedgeRectCallout">
            <a:avLst>
              <a:gd name="adj1" fmla="val 48341"/>
              <a:gd name="adj2" fmla="val -118542"/>
            </a:avLst>
          </a:prstGeom>
          <a:solidFill>
            <a:srgbClr val="7A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Nigeria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2E78EC84-9D62-9E41-FDCD-CE612D657B70}"/>
              </a:ext>
            </a:extLst>
          </p:cNvPr>
          <p:cNvSpPr/>
          <p:nvPr/>
        </p:nvSpPr>
        <p:spPr>
          <a:xfrm>
            <a:off x="7207845" y="718302"/>
            <a:ext cx="955896" cy="231960"/>
          </a:xfrm>
          <a:prstGeom prst="wedgeRectCallout">
            <a:avLst>
              <a:gd name="adj1" fmla="val 525"/>
              <a:gd name="adj2" fmla="val 529361"/>
            </a:avLst>
          </a:prstGeom>
          <a:solidFill>
            <a:srgbClr val="7A0000"/>
          </a:solidFill>
          <a:ln>
            <a:solidFill>
              <a:srgbClr val="7A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Kazakhstan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9B1EA6BC-0129-CF5C-CF58-9481DB595B7E}"/>
              </a:ext>
            </a:extLst>
          </p:cNvPr>
          <p:cNvSpPr/>
          <p:nvPr/>
        </p:nvSpPr>
        <p:spPr>
          <a:xfrm>
            <a:off x="7207845" y="4390275"/>
            <a:ext cx="843481" cy="219905"/>
          </a:xfrm>
          <a:prstGeom prst="wedgeRectCallout">
            <a:avLst>
              <a:gd name="adj1" fmla="val -36240"/>
              <a:gd name="adj2" fmla="val -187585"/>
            </a:avLst>
          </a:prstGeom>
          <a:solidFill>
            <a:srgbClr val="7A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Mauritius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BD0E7ACE-8DD4-E6AE-DD27-EE4162289303}"/>
              </a:ext>
            </a:extLst>
          </p:cNvPr>
          <p:cNvSpPr/>
          <p:nvPr/>
        </p:nvSpPr>
        <p:spPr>
          <a:xfrm>
            <a:off x="2479096" y="3347004"/>
            <a:ext cx="967210" cy="231960"/>
          </a:xfrm>
          <a:prstGeom prst="wedgeRectCallout">
            <a:avLst>
              <a:gd name="adj1" fmla="val 48341"/>
              <a:gd name="adj2" fmla="val -118542"/>
            </a:avLst>
          </a:prstGeom>
          <a:solidFill>
            <a:srgbClr val="7A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Guatemala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B84607AE-2EBF-0C0A-0A5F-467F333DE50A}"/>
              </a:ext>
            </a:extLst>
          </p:cNvPr>
          <p:cNvSpPr/>
          <p:nvPr/>
        </p:nvSpPr>
        <p:spPr>
          <a:xfrm>
            <a:off x="6933347" y="1608928"/>
            <a:ext cx="726982" cy="231960"/>
          </a:xfrm>
          <a:prstGeom prst="wedgeRectCallout">
            <a:avLst>
              <a:gd name="adj1" fmla="val -22627"/>
              <a:gd name="adj2" fmla="val 496408"/>
            </a:avLst>
          </a:prstGeom>
          <a:solidFill>
            <a:srgbClr val="FF9900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Bahrain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550647BA-4562-45CD-0B03-9AC162079991}"/>
              </a:ext>
            </a:extLst>
          </p:cNvPr>
          <p:cNvSpPr/>
          <p:nvPr/>
        </p:nvSpPr>
        <p:spPr>
          <a:xfrm>
            <a:off x="9374325" y="2267446"/>
            <a:ext cx="890448" cy="231960"/>
          </a:xfrm>
          <a:prstGeom prst="wedgeRectCallout">
            <a:avLst>
              <a:gd name="adj1" fmla="val -147240"/>
              <a:gd name="adj2" fmla="val 355899"/>
            </a:avLst>
          </a:prstGeom>
          <a:solidFill>
            <a:srgbClr val="FF99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Cambodia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1D9633F9-1295-2DF6-544C-61FC35179F35}"/>
              </a:ext>
            </a:extLst>
          </p:cNvPr>
          <p:cNvSpPr/>
          <p:nvPr/>
        </p:nvSpPr>
        <p:spPr>
          <a:xfrm>
            <a:off x="8051326" y="4723109"/>
            <a:ext cx="890448" cy="231960"/>
          </a:xfrm>
          <a:prstGeom prst="wedgeRectCallout">
            <a:avLst>
              <a:gd name="adj1" fmla="val 7303"/>
              <a:gd name="adj2" fmla="val -510573"/>
            </a:avLst>
          </a:prstGeom>
          <a:solidFill>
            <a:srgbClr val="FF99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Indonesia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605CD1C6-8A6A-6EAF-FD37-5D772425D2F6}"/>
              </a:ext>
            </a:extLst>
          </p:cNvPr>
          <p:cNvSpPr/>
          <p:nvPr/>
        </p:nvSpPr>
        <p:spPr>
          <a:xfrm>
            <a:off x="8155974" y="1405414"/>
            <a:ext cx="785800" cy="231960"/>
          </a:xfrm>
          <a:prstGeom prst="wedgeRectCallout">
            <a:avLst>
              <a:gd name="adj1" fmla="val -113128"/>
              <a:gd name="adj2" fmla="val 523729"/>
            </a:avLst>
          </a:prstGeom>
          <a:solidFill>
            <a:srgbClr val="FF9900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Pakistan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E34AEE68-47A8-D428-CD2B-F7A468FB9E81}"/>
              </a:ext>
            </a:extLst>
          </p:cNvPr>
          <p:cNvSpPr/>
          <p:nvPr/>
        </p:nvSpPr>
        <p:spPr>
          <a:xfrm>
            <a:off x="5222340" y="4106089"/>
            <a:ext cx="726982" cy="231960"/>
          </a:xfrm>
          <a:prstGeom prst="wedgeRectCallout">
            <a:avLst>
              <a:gd name="adj1" fmla="val 110625"/>
              <a:gd name="adj2" fmla="val -276392"/>
            </a:avLst>
          </a:prstGeom>
          <a:solidFill>
            <a:srgbClr val="FF99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Rwanda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C53FBD54-E43F-939B-90F1-5ED8935B1443}"/>
              </a:ext>
            </a:extLst>
          </p:cNvPr>
          <p:cNvSpPr/>
          <p:nvPr/>
        </p:nvSpPr>
        <p:spPr>
          <a:xfrm>
            <a:off x="5479198" y="1463946"/>
            <a:ext cx="785800" cy="368402"/>
          </a:xfrm>
          <a:prstGeom prst="wedgeRectCallout">
            <a:avLst>
              <a:gd name="adj1" fmla="val 140342"/>
              <a:gd name="adj2" fmla="val 351127"/>
            </a:avLst>
          </a:prstGeom>
          <a:solidFill>
            <a:srgbClr val="FF99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Saudi</a:t>
            </a: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Arabia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4652435C-90DB-E302-D45E-1BDD6C94061B}"/>
              </a:ext>
            </a:extLst>
          </p:cNvPr>
          <p:cNvSpPr/>
          <p:nvPr/>
        </p:nvSpPr>
        <p:spPr>
          <a:xfrm>
            <a:off x="3024565" y="3966188"/>
            <a:ext cx="843481" cy="231960"/>
          </a:xfrm>
          <a:prstGeom prst="wedgeRectCallout">
            <a:avLst>
              <a:gd name="adj1" fmla="val 110625"/>
              <a:gd name="adj2" fmla="val -276392"/>
            </a:avLst>
          </a:prstGeom>
          <a:solidFill>
            <a:srgbClr val="FF99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Suriname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4BB969F9-B638-FF74-4FD6-535E760DF823}"/>
              </a:ext>
            </a:extLst>
          </p:cNvPr>
          <p:cNvSpPr/>
          <p:nvPr/>
        </p:nvSpPr>
        <p:spPr>
          <a:xfrm>
            <a:off x="9004738" y="1896944"/>
            <a:ext cx="890448" cy="231960"/>
          </a:xfrm>
          <a:prstGeom prst="wedgeRectCallout">
            <a:avLst>
              <a:gd name="adj1" fmla="val -109621"/>
              <a:gd name="adj2" fmla="val 476893"/>
            </a:avLst>
          </a:prstGeom>
          <a:solidFill>
            <a:srgbClr val="FF9900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Thailand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6CE64D27-AE44-C46B-1DA8-2D85CB41FB0A}"/>
              </a:ext>
            </a:extLst>
          </p:cNvPr>
          <p:cNvSpPr/>
          <p:nvPr/>
        </p:nvSpPr>
        <p:spPr>
          <a:xfrm>
            <a:off x="5944668" y="1132762"/>
            <a:ext cx="967210" cy="231960"/>
          </a:xfrm>
          <a:prstGeom prst="wedgeRectCallout">
            <a:avLst>
              <a:gd name="adj1" fmla="val 58637"/>
              <a:gd name="adj2" fmla="val 517652"/>
            </a:avLst>
          </a:prstGeom>
          <a:solidFill>
            <a:srgbClr val="48640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Armenia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15A63D41-B7CF-ACF5-6D20-36DA85D15750}"/>
              </a:ext>
            </a:extLst>
          </p:cNvPr>
          <p:cNvSpPr/>
          <p:nvPr/>
        </p:nvSpPr>
        <p:spPr>
          <a:xfrm>
            <a:off x="4321393" y="3558830"/>
            <a:ext cx="726982" cy="231960"/>
          </a:xfrm>
          <a:prstGeom prst="wedgeRectCallout">
            <a:avLst>
              <a:gd name="adj1" fmla="val 149547"/>
              <a:gd name="adj2" fmla="val -134154"/>
            </a:avLst>
          </a:prstGeom>
          <a:solidFill>
            <a:srgbClr val="48640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Ghana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80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2A961E7-B318-3793-2730-83817C92D4A5}"/>
              </a:ext>
            </a:extLst>
          </p:cNvPr>
          <p:cNvSpPr/>
          <p:nvPr/>
        </p:nvSpPr>
        <p:spPr>
          <a:xfrm>
            <a:off x="5839484" y="3121989"/>
            <a:ext cx="6352515" cy="37360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3121989"/>
            <a:ext cx="5916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States (28) and Organization (1) in contact with the UPOV Office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highlight>
                <a:srgbClr val="FFFF00"/>
              </a:highlight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0F1300-DDC7-FB58-C60A-22E2D8D91124}"/>
              </a:ext>
            </a:extLst>
          </p:cNvPr>
          <p:cNvSpPr/>
          <p:nvPr/>
        </p:nvSpPr>
        <p:spPr>
          <a:xfrm>
            <a:off x="62929" y="329677"/>
            <a:ext cx="5321359" cy="3736011"/>
          </a:xfrm>
          <a:prstGeom prst="rect">
            <a:avLst/>
          </a:prstGeom>
          <a:ln>
            <a:solidFill>
              <a:srgbClr val="7A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318" y="329677"/>
            <a:ext cx="410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7A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Initiating States (19) and Organization (1)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23609" y="86721"/>
            <a:ext cx="8156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UPOV STATUS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E11DB-7BE9-B895-4C4F-52BBAAEAAB05}"/>
              </a:ext>
            </a:extLst>
          </p:cNvPr>
          <p:cNvSpPr txBox="1"/>
          <p:nvPr/>
        </p:nvSpPr>
        <p:spPr>
          <a:xfrm>
            <a:off x="91318" y="729239"/>
            <a:ext cx="507794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States (19)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Afghanistan, Brunei Darussalam, Guatemala, Honduras, India, Iran 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(Islamic Republic </a:t>
            </a:r>
            <a:r>
              <a:rPr kumimoji="0" lang="en-US" sz="16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of), Jamaica, Kazakhstan</a:t>
            </a:r>
            <a:r>
              <a:rPr kumimoji="0" lang="en-US" sz="1600" b="1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16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Lao </a:t>
            </a:r>
            <a: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People’s </a:t>
            </a:r>
            <a:r>
              <a:rPr kumimoji="0" lang="en-US" sz="16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Democratic Republic,</a:t>
            </a:r>
            <a:r>
              <a:rPr kumimoji="0" lang="en-US" sz="1600" b="0" i="0" u="none" strike="noStrike" kern="1200" cap="none" spc="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Malaysia, Mauritius, Mongolia, Myanmar, Nigeria, Philippines, Tajikistan, United Arab Emirates, Venezuela 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(Bolivarian Republic of) and Zimbabwe.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Organization (1)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African Regional Intellectual Property Organization (ARIPO)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DCDE84-1CEF-71AA-8271-A5B12C2AE321}"/>
              </a:ext>
            </a:extLst>
          </p:cNvPr>
          <p:cNvSpPr txBox="1"/>
          <p:nvPr/>
        </p:nvSpPr>
        <p:spPr>
          <a:xfrm>
            <a:off x="6096000" y="3816624"/>
            <a:ext cx="580025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States (28)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Algeria, Antigua and Barbuda, Bahrain, Barbados, Cabo Verde, Cambodia, Cuba, Cyprus, El Salvador, Indonesia, Iraq, Libya, Liechtenstein, Malawi, Mozambique, Namibia, Pakistan, Rwanda, Saudi Arabia, Seychelles, Sudan, Suriname, Thailand, The Gambia, Timor-Leste, Tonga, Turkmenistan </a:t>
            </a:r>
            <a:r>
              <a:rPr kumimoji="0" lang="en-US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and Zambia.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Organizations (1):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 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Southern African Development Community (SADC)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2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people in circles&#10;&#10;Description automatically generated">
            <a:extLst>
              <a:ext uri="{FF2B5EF4-FFF2-40B4-BE49-F238E27FC236}">
                <a16:creationId xmlns:a16="http://schemas.microsoft.com/office/drawing/2014/main" id="{D7EB19B0-2E10-0685-D4BC-0FB7E440A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66" y="1135388"/>
            <a:ext cx="9569468" cy="538282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C86F6-8585-6384-C484-43A1D13F4F4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UPOV Team</a:t>
            </a:r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6E3EC-5583-5BA2-3963-9DDE9FDC8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5A139-D5FC-48DE-8C42-69A2E02758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B3838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B3838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2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C86F6-8585-6384-C484-43A1D13F4F4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PVP Statistics</a:t>
            </a:r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6E3EC-5583-5BA2-3963-9DDE9FDC8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5A139-D5FC-48DE-8C42-69A2E02758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B3838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B3838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x__x0000_i1032">
            <a:extLst>
              <a:ext uri="{FF2B5EF4-FFF2-40B4-BE49-F238E27FC236}">
                <a16:creationId xmlns:a16="http://schemas.microsoft.com/office/drawing/2014/main" id="{226E8630-E862-180F-C943-421A9DF27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3" y="1254642"/>
            <a:ext cx="8519649" cy="5348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11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1377C6-4352-FBEB-8BD7-A125F1AB8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Visit to UPOV of FAO DG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081F8-26C3-EF04-6C21-98E83A577DC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Cooperation with other organizations</a:t>
            </a:r>
            <a:endParaRPr lang="es-E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B5302-7BDB-45C7-2BE7-0B0B88974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792" y="2975449"/>
            <a:ext cx="5524500" cy="299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4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783E20-7D2B-368F-C813-246E6B41DA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3394" y="3202498"/>
            <a:ext cx="5048250" cy="877455"/>
          </a:xfrm>
        </p:spPr>
        <p:txBody>
          <a:bodyPr>
            <a:noAutofit/>
          </a:bodyPr>
          <a:lstStyle/>
          <a:p>
            <a:r>
              <a:rPr lang="en-US" sz="2800" dirty="0"/>
              <a:t>Provide information and guidance on the UPOV system</a:t>
            </a:r>
          </a:p>
        </p:txBody>
      </p:sp>
    </p:spTree>
    <p:extLst>
      <p:ext uri="{BB962C8B-B14F-4D97-AF65-F5344CB8AC3E}">
        <p14:creationId xmlns:p14="http://schemas.microsoft.com/office/powerpoint/2010/main" val="222513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UPOV template">
      <a:dk1>
        <a:srgbClr val="3B3838"/>
      </a:dk1>
      <a:lt1>
        <a:sysClr val="window" lastClr="FFFFFF"/>
      </a:lt1>
      <a:dk2>
        <a:srgbClr val="44546A"/>
      </a:dk2>
      <a:lt2>
        <a:srgbClr val="E7E6E6"/>
      </a:lt2>
      <a:accent1>
        <a:srgbClr val="2B621D"/>
      </a:accent1>
      <a:accent2>
        <a:srgbClr val="9DAA1E"/>
      </a:accent2>
      <a:accent3>
        <a:srgbClr val="EF7E1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9A8BFAC0-B38D-4214-B8CE-B6AB64A1BA53}" vid="{FE7BCD81-F46F-46AC-8E31-6F4AEFA940C4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4_Office Theme">
  <a:themeElements>
    <a:clrScheme name="Custom 1">
      <a:dk1>
        <a:srgbClr val="1C4240"/>
      </a:dk1>
      <a:lt1>
        <a:sysClr val="window" lastClr="FFFFFF"/>
      </a:lt1>
      <a:dk2>
        <a:srgbClr val="44546A"/>
      </a:dk2>
      <a:lt2>
        <a:srgbClr val="E7E6E6"/>
      </a:lt2>
      <a:accent1>
        <a:srgbClr val="009A6E"/>
      </a:accent1>
      <a:accent2>
        <a:srgbClr val="DADE14"/>
      </a:accent2>
      <a:accent3>
        <a:srgbClr val="D57C35"/>
      </a:accent3>
      <a:accent4>
        <a:srgbClr val="C83C58"/>
      </a:accent4>
      <a:accent5>
        <a:srgbClr val="82BECD"/>
      </a:accent5>
      <a:accent6>
        <a:srgbClr val="70AD47"/>
      </a:accent6>
      <a:hlink>
        <a:srgbClr val="3585C8"/>
      </a:hlink>
      <a:folHlink>
        <a:srgbClr val="A51E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9A8BFAC0-B38D-4214-B8CE-B6AB64A1BA53}" vid="{FE7BCD81-F46F-46AC-8E31-6F4AEFA940C4}"/>
    </a:ext>
  </a:extLst>
</a:theme>
</file>

<file path=ppt/theme/theme4.xml><?xml version="1.0" encoding="utf-8"?>
<a:theme xmlns:a="http://schemas.openxmlformats.org/drawingml/2006/main" name="10_Office Theme">
  <a:themeElements>
    <a:clrScheme name="UPOV colors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2B621D"/>
      </a:accent1>
      <a:accent2>
        <a:srgbClr val="38A1F3"/>
      </a:accent2>
      <a:accent3>
        <a:srgbClr val="38A1F3"/>
      </a:accent3>
      <a:accent4>
        <a:srgbClr val="5F5F5F"/>
      </a:accent4>
      <a:accent5>
        <a:srgbClr val="5F5F5F"/>
      </a:accent5>
      <a:accent6>
        <a:srgbClr val="5F5F5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OV_Template_2023_simple.potx" id="{18E3316C-EDB4-49A6-9D60-8A91CA3A0B03}" vid="{600283C3-9F29-401F-872C-0BE4D216579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CAJ_80_master_xxx</Template>
  <TotalTime>8176</TotalTime>
  <Words>1101</Words>
  <Application>Microsoft Office PowerPoint</Application>
  <PresentationFormat>Widescreen</PresentationFormat>
  <Paragraphs>187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Aptos</vt:lpstr>
      <vt:lpstr>Aptos Display</vt:lpstr>
      <vt:lpstr>Arial</vt:lpstr>
      <vt:lpstr>Arial Narrow</vt:lpstr>
      <vt:lpstr>Calibri</vt:lpstr>
      <vt:lpstr>Figtree</vt:lpstr>
      <vt:lpstr>Glacial Indifference</vt:lpstr>
      <vt:lpstr>Office Theme</vt:lpstr>
      <vt:lpstr>2_Office Theme</vt:lpstr>
      <vt:lpstr>4_Office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situation of UPOV e-PVP</vt:lpstr>
      <vt:lpstr>What’s next? Horizon scanning – Digital strategy – PVP Office of the future </vt:lpstr>
      <vt:lpstr>What’s next? Horizon scanning – Digital strategy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NICOLO Laurianne</dc:creator>
  <cp:lastModifiedBy>ROVERE Caroline</cp:lastModifiedBy>
  <cp:revision>222</cp:revision>
  <cp:lastPrinted>2024-10-18T16:21:35Z</cp:lastPrinted>
  <dcterms:created xsi:type="dcterms:W3CDTF">2023-10-18T14:11:47Z</dcterms:created>
  <dcterms:modified xsi:type="dcterms:W3CDTF">2024-11-07T07:23:17Z</dcterms:modified>
</cp:coreProperties>
</file>